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7E018-5CF0-47A4-8805-B7A4C6CC837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8C11C90-6336-48A0-A7EC-8AE6C5B7B472}">
      <dgm:prSet phldrT="[Text]"/>
      <dgm:spPr/>
      <dgm:t>
        <a:bodyPr/>
        <a:lstStyle/>
        <a:p>
          <a:r>
            <a:rPr lang="en-CA" dirty="0" smtClean="0"/>
            <a:t>Login screen</a:t>
          </a:r>
          <a:endParaRPr lang="en-CA" dirty="0"/>
        </a:p>
      </dgm:t>
    </dgm:pt>
    <dgm:pt modelId="{FC4C002B-1E3E-4F2A-BABC-ED23CA70624C}" type="parTrans" cxnId="{D8677795-D9F0-4602-8D6C-B3586263CA3C}">
      <dgm:prSet/>
      <dgm:spPr/>
      <dgm:t>
        <a:bodyPr/>
        <a:lstStyle/>
        <a:p>
          <a:endParaRPr lang="en-CA"/>
        </a:p>
      </dgm:t>
    </dgm:pt>
    <dgm:pt modelId="{CB523A91-C1D1-4EFF-9DAB-DFF396016212}" type="sibTrans" cxnId="{D8677795-D9F0-4602-8D6C-B3586263CA3C}">
      <dgm:prSet/>
      <dgm:spPr/>
      <dgm:t>
        <a:bodyPr/>
        <a:lstStyle/>
        <a:p>
          <a:endParaRPr lang="en-CA"/>
        </a:p>
      </dgm:t>
    </dgm:pt>
    <dgm:pt modelId="{0EBA8078-43FA-4D1B-9052-B311AF32885D}">
      <dgm:prSet phldrT="[Text]"/>
      <dgm:spPr/>
      <dgm:t>
        <a:bodyPr/>
        <a:lstStyle/>
        <a:p>
          <a:r>
            <a:rPr lang="en-CA" dirty="0" smtClean="0"/>
            <a:t>Home screen Patient</a:t>
          </a:r>
          <a:endParaRPr lang="en-CA" dirty="0"/>
        </a:p>
      </dgm:t>
    </dgm:pt>
    <dgm:pt modelId="{0504B787-414D-4CAF-B149-A7FA7FB20C79}" type="parTrans" cxnId="{B10E40A9-612A-472A-86DD-4341ABAFFB69}">
      <dgm:prSet/>
      <dgm:spPr/>
      <dgm:t>
        <a:bodyPr/>
        <a:lstStyle/>
        <a:p>
          <a:endParaRPr lang="en-CA"/>
        </a:p>
      </dgm:t>
    </dgm:pt>
    <dgm:pt modelId="{DBEFB372-93B7-45D9-8883-9DA6D21BF297}" type="sibTrans" cxnId="{B10E40A9-612A-472A-86DD-4341ABAFFB69}">
      <dgm:prSet/>
      <dgm:spPr/>
      <dgm:t>
        <a:bodyPr/>
        <a:lstStyle/>
        <a:p>
          <a:endParaRPr lang="en-CA"/>
        </a:p>
      </dgm:t>
    </dgm:pt>
    <dgm:pt modelId="{4BB09366-62E6-44A8-9F92-8A592FA28CB0}">
      <dgm:prSet phldrT="[Text]"/>
      <dgm:spPr/>
      <dgm:t>
        <a:bodyPr/>
        <a:lstStyle/>
        <a:p>
          <a:r>
            <a:rPr lang="en-CA" dirty="0" smtClean="0"/>
            <a:t>Patient lookup </a:t>
          </a:r>
          <a:endParaRPr lang="en-CA" dirty="0"/>
        </a:p>
      </dgm:t>
    </dgm:pt>
    <dgm:pt modelId="{47F18C92-1EA7-409A-A2BD-EEE64723B673}" type="parTrans" cxnId="{277B154A-81C8-46CD-88B9-131C1984AD14}">
      <dgm:prSet/>
      <dgm:spPr/>
      <dgm:t>
        <a:bodyPr/>
        <a:lstStyle/>
        <a:p>
          <a:endParaRPr lang="en-CA"/>
        </a:p>
      </dgm:t>
    </dgm:pt>
    <dgm:pt modelId="{BB52A4D3-99B4-441C-9720-918AB8EFF11D}" type="sibTrans" cxnId="{277B154A-81C8-46CD-88B9-131C1984AD14}">
      <dgm:prSet/>
      <dgm:spPr/>
      <dgm:t>
        <a:bodyPr/>
        <a:lstStyle/>
        <a:p>
          <a:endParaRPr lang="en-CA"/>
        </a:p>
      </dgm:t>
    </dgm:pt>
    <dgm:pt modelId="{AE9C63AF-4ED7-4A3D-9A71-C0575B0173F1}">
      <dgm:prSet phldrT="[Text]"/>
      <dgm:spPr/>
      <dgm:t>
        <a:bodyPr/>
        <a:lstStyle/>
        <a:p>
          <a:r>
            <a:rPr lang="en-CA" dirty="0" smtClean="0"/>
            <a:t>ESAS </a:t>
          </a:r>
          <a:r>
            <a:rPr lang="en-CA" dirty="0" smtClean="0"/>
            <a:t>assessment</a:t>
          </a:r>
          <a:endParaRPr lang="en-CA" dirty="0"/>
        </a:p>
      </dgm:t>
    </dgm:pt>
    <dgm:pt modelId="{49CC94E4-9C75-4797-A248-B219BB097BE9}" type="parTrans" cxnId="{D1F241C6-07A1-4CD2-B317-93AE509D44F6}">
      <dgm:prSet/>
      <dgm:spPr/>
      <dgm:t>
        <a:bodyPr/>
        <a:lstStyle/>
        <a:p>
          <a:endParaRPr lang="en-CA"/>
        </a:p>
      </dgm:t>
    </dgm:pt>
    <dgm:pt modelId="{07617469-4AF2-4350-A99F-B85385083E29}" type="sibTrans" cxnId="{D1F241C6-07A1-4CD2-B317-93AE509D44F6}">
      <dgm:prSet/>
      <dgm:spPr/>
      <dgm:t>
        <a:bodyPr/>
        <a:lstStyle/>
        <a:p>
          <a:endParaRPr lang="en-CA"/>
        </a:p>
      </dgm:t>
    </dgm:pt>
    <dgm:pt modelId="{A39E5887-6F6D-43BE-A556-84331C960687}">
      <dgm:prSet phldrT="[Text]"/>
      <dgm:spPr/>
      <dgm:t>
        <a:bodyPr/>
        <a:lstStyle/>
        <a:p>
          <a:r>
            <a:rPr lang="en-CA" dirty="0" smtClean="0"/>
            <a:t>Track </a:t>
          </a:r>
          <a:r>
            <a:rPr lang="en-CA" dirty="0" smtClean="0"/>
            <a:t>symptoms</a:t>
          </a:r>
          <a:endParaRPr lang="en-CA" dirty="0"/>
        </a:p>
      </dgm:t>
    </dgm:pt>
    <dgm:pt modelId="{B81E272E-62E7-417F-B404-48D9C6FA2635}" type="parTrans" cxnId="{3DBB334C-6D8E-4893-9990-DFB71286B8C8}">
      <dgm:prSet/>
      <dgm:spPr/>
      <dgm:t>
        <a:bodyPr/>
        <a:lstStyle/>
        <a:p>
          <a:endParaRPr lang="en-CA"/>
        </a:p>
      </dgm:t>
    </dgm:pt>
    <dgm:pt modelId="{B24AD490-3C45-4BBF-ABEC-6C5552B83E7C}" type="sibTrans" cxnId="{3DBB334C-6D8E-4893-9990-DFB71286B8C8}">
      <dgm:prSet/>
      <dgm:spPr/>
      <dgm:t>
        <a:bodyPr/>
        <a:lstStyle/>
        <a:p>
          <a:endParaRPr lang="en-CA"/>
        </a:p>
      </dgm:t>
    </dgm:pt>
    <dgm:pt modelId="{FA9C4BE5-94A7-455A-97DD-A6B30934F02D}">
      <dgm:prSet phldrT="[Text]"/>
      <dgm:spPr/>
      <dgm:t>
        <a:bodyPr/>
        <a:lstStyle/>
        <a:p>
          <a:r>
            <a:rPr lang="en-CA" dirty="0" smtClean="0"/>
            <a:t>Add new patient</a:t>
          </a:r>
          <a:endParaRPr lang="en-CA" dirty="0"/>
        </a:p>
      </dgm:t>
    </dgm:pt>
    <dgm:pt modelId="{765F48BD-7923-45DC-B9E6-4CDCA9D7531E}" type="parTrans" cxnId="{2133274C-7C21-4126-AEA5-17AD0436C82A}">
      <dgm:prSet/>
      <dgm:spPr/>
      <dgm:t>
        <a:bodyPr/>
        <a:lstStyle/>
        <a:p>
          <a:endParaRPr lang="en-CA"/>
        </a:p>
      </dgm:t>
    </dgm:pt>
    <dgm:pt modelId="{9574A08F-9FEE-484C-9523-CDF709D90303}" type="sibTrans" cxnId="{2133274C-7C21-4126-AEA5-17AD0436C82A}">
      <dgm:prSet/>
      <dgm:spPr/>
      <dgm:t>
        <a:bodyPr/>
        <a:lstStyle/>
        <a:p>
          <a:endParaRPr lang="en-CA"/>
        </a:p>
      </dgm:t>
    </dgm:pt>
    <dgm:pt modelId="{56928D93-7826-4B59-B3AA-25A7851DD8BC}">
      <dgm:prSet phldrT="[Text]"/>
      <dgm:spPr/>
      <dgm:t>
        <a:bodyPr/>
        <a:lstStyle/>
        <a:p>
          <a:r>
            <a:rPr lang="en-CA" dirty="0" smtClean="0"/>
            <a:t>Completed By</a:t>
          </a:r>
          <a:endParaRPr lang="en-CA" dirty="0"/>
        </a:p>
      </dgm:t>
    </dgm:pt>
    <dgm:pt modelId="{FC466502-2B7D-407D-B49B-B65D634F051F}" type="parTrans" cxnId="{310E0539-CB7E-45EE-8EC6-73B5CF44299F}">
      <dgm:prSet/>
      <dgm:spPr/>
      <dgm:t>
        <a:bodyPr/>
        <a:lstStyle/>
        <a:p>
          <a:endParaRPr lang="en-CA"/>
        </a:p>
      </dgm:t>
    </dgm:pt>
    <dgm:pt modelId="{CFB275B7-F563-4FA8-98B8-93D48E469232}" type="sibTrans" cxnId="{310E0539-CB7E-45EE-8EC6-73B5CF44299F}">
      <dgm:prSet/>
      <dgm:spPr/>
      <dgm:t>
        <a:bodyPr/>
        <a:lstStyle/>
        <a:p>
          <a:endParaRPr lang="en-CA"/>
        </a:p>
      </dgm:t>
    </dgm:pt>
    <dgm:pt modelId="{12CF1CD6-9B24-4068-89C8-886D5B0EACF5}">
      <dgm:prSet phldrT="[Text]"/>
      <dgm:spPr/>
      <dgm:t>
        <a:bodyPr/>
        <a:lstStyle/>
        <a:p>
          <a:r>
            <a:rPr lang="en-CA" dirty="0" smtClean="0"/>
            <a:t>Pain</a:t>
          </a:r>
        </a:p>
      </dgm:t>
    </dgm:pt>
    <dgm:pt modelId="{EBAFD4C5-863D-4FA8-9607-0FFF01D5001A}" type="parTrans" cxnId="{840B592F-6732-45F7-A885-42A03E080C27}">
      <dgm:prSet/>
      <dgm:spPr/>
      <dgm:t>
        <a:bodyPr/>
        <a:lstStyle/>
        <a:p>
          <a:endParaRPr lang="en-CA"/>
        </a:p>
      </dgm:t>
    </dgm:pt>
    <dgm:pt modelId="{0E251E02-23D2-4257-97A7-B5B370FE274D}" type="sibTrans" cxnId="{840B592F-6732-45F7-A885-42A03E080C27}">
      <dgm:prSet/>
      <dgm:spPr/>
      <dgm:t>
        <a:bodyPr/>
        <a:lstStyle/>
        <a:p>
          <a:endParaRPr lang="en-CA"/>
        </a:p>
      </dgm:t>
    </dgm:pt>
    <dgm:pt modelId="{6A93828E-B6D4-41B5-9876-34B31A75B9D1}">
      <dgm:prSet phldrT="[Text]"/>
      <dgm:spPr/>
      <dgm:t>
        <a:bodyPr/>
        <a:lstStyle/>
        <a:p>
          <a:r>
            <a:rPr lang="en-CA" dirty="0" smtClean="0"/>
            <a:t>Tiredness</a:t>
          </a:r>
        </a:p>
      </dgm:t>
    </dgm:pt>
    <dgm:pt modelId="{6E5D11FF-A901-4984-AE69-94B5F46DD11D}" type="parTrans" cxnId="{B235A44F-CC39-4362-9ED5-550C38314E63}">
      <dgm:prSet/>
      <dgm:spPr/>
      <dgm:t>
        <a:bodyPr/>
        <a:lstStyle/>
        <a:p>
          <a:endParaRPr lang="en-CA"/>
        </a:p>
      </dgm:t>
    </dgm:pt>
    <dgm:pt modelId="{7C15AD7A-8EA3-426B-A715-E17F8BF1A36C}" type="sibTrans" cxnId="{B235A44F-CC39-4362-9ED5-550C38314E63}">
      <dgm:prSet/>
      <dgm:spPr/>
      <dgm:t>
        <a:bodyPr/>
        <a:lstStyle/>
        <a:p>
          <a:endParaRPr lang="en-CA"/>
        </a:p>
      </dgm:t>
    </dgm:pt>
    <dgm:pt modelId="{4252D028-F0C3-4ADF-AF00-B6EFE5621707}">
      <dgm:prSet phldrT="[Text]"/>
      <dgm:spPr/>
      <dgm:t>
        <a:bodyPr/>
        <a:lstStyle/>
        <a:p>
          <a:r>
            <a:rPr lang="en-CA" dirty="0" smtClean="0"/>
            <a:t>Drowsiness</a:t>
          </a:r>
        </a:p>
      </dgm:t>
    </dgm:pt>
    <dgm:pt modelId="{8049405A-0D35-4970-9B40-0E1A03F8318B}" type="parTrans" cxnId="{8C2C0EE1-8459-4EB6-A35D-14EB3E50C71C}">
      <dgm:prSet/>
      <dgm:spPr/>
      <dgm:t>
        <a:bodyPr/>
        <a:lstStyle/>
        <a:p>
          <a:endParaRPr lang="en-CA"/>
        </a:p>
      </dgm:t>
    </dgm:pt>
    <dgm:pt modelId="{FA0E170B-DE51-49FA-B913-F5ABB78F4653}" type="sibTrans" cxnId="{8C2C0EE1-8459-4EB6-A35D-14EB3E50C71C}">
      <dgm:prSet/>
      <dgm:spPr/>
      <dgm:t>
        <a:bodyPr/>
        <a:lstStyle/>
        <a:p>
          <a:endParaRPr lang="en-CA"/>
        </a:p>
      </dgm:t>
    </dgm:pt>
    <dgm:pt modelId="{CBC8703F-AA75-467E-9545-0429C4DBEE46}">
      <dgm:prSet phldrT="[Text]"/>
      <dgm:spPr/>
      <dgm:t>
        <a:bodyPr/>
        <a:lstStyle/>
        <a:p>
          <a:r>
            <a:rPr lang="en-CA" dirty="0" smtClean="0"/>
            <a:t>Nausea</a:t>
          </a:r>
        </a:p>
      </dgm:t>
    </dgm:pt>
    <dgm:pt modelId="{3BEFDEFD-C657-4C9B-981C-E69ED09A1199}" type="parTrans" cxnId="{F59CF2F5-C4E3-4C84-8E46-12075A8EF3A3}">
      <dgm:prSet/>
      <dgm:spPr/>
      <dgm:t>
        <a:bodyPr/>
        <a:lstStyle/>
        <a:p>
          <a:endParaRPr lang="en-CA"/>
        </a:p>
      </dgm:t>
    </dgm:pt>
    <dgm:pt modelId="{ECB1FC5F-81BE-420E-84B7-C24A43BBABB9}" type="sibTrans" cxnId="{F59CF2F5-C4E3-4C84-8E46-12075A8EF3A3}">
      <dgm:prSet/>
      <dgm:spPr/>
      <dgm:t>
        <a:bodyPr/>
        <a:lstStyle/>
        <a:p>
          <a:endParaRPr lang="en-CA"/>
        </a:p>
      </dgm:t>
    </dgm:pt>
    <dgm:pt modelId="{A2A94F00-355D-4AC1-A0DA-7111833027ED}">
      <dgm:prSet phldrT="[Text]"/>
      <dgm:spPr/>
      <dgm:t>
        <a:bodyPr/>
        <a:lstStyle/>
        <a:p>
          <a:r>
            <a:rPr lang="en-CA" dirty="0" smtClean="0"/>
            <a:t>Lack of Appetite</a:t>
          </a:r>
          <a:endParaRPr lang="en-CA" dirty="0"/>
        </a:p>
      </dgm:t>
    </dgm:pt>
    <dgm:pt modelId="{0FD17C54-3D93-451E-A981-D6A0C45EDA4D}" type="parTrans" cxnId="{A0991B49-C005-4834-B295-8E67960E3EC6}">
      <dgm:prSet/>
      <dgm:spPr/>
      <dgm:t>
        <a:bodyPr/>
        <a:lstStyle/>
        <a:p>
          <a:endParaRPr lang="en-CA"/>
        </a:p>
      </dgm:t>
    </dgm:pt>
    <dgm:pt modelId="{22F91A00-E8EF-4A8D-ACBD-2B6FFBF8E3E7}" type="sibTrans" cxnId="{A0991B49-C005-4834-B295-8E67960E3EC6}">
      <dgm:prSet/>
      <dgm:spPr/>
      <dgm:t>
        <a:bodyPr/>
        <a:lstStyle/>
        <a:p>
          <a:endParaRPr lang="en-CA"/>
        </a:p>
      </dgm:t>
    </dgm:pt>
    <dgm:pt modelId="{D3ADA67C-966E-401E-B84E-27E88907AD42}">
      <dgm:prSet phldrT="[Text]"/>
      <dgm:spPr/>
      <dgm:t>
        <a:bodyPr/>
        <a:lstStyle/>
        <a:p>
          <a:r>
            <a:rPr lang="en-CA" dirty="0" smtClean="0"/>
            <a:t>Shortness of Breath</a:t>
          </a:r>
        </a:p>
      </dgm:t>
    </dgm:pt>
    <dgm:pt modelId="{0CC024D2-1F54-4487-96E3-D3C977D35625}" type="parTrans" cxnId="{E82ED5CC-2CAA-4582-9CF8-3DC0C103E110}">
      <dgm:prSet/>
      <dgm:spPr/>
      <dgm:t>
        <a:bodyPr/>
        <a:lstStyle/>
        <a:p>
          <a:endParaRPr lang="en-CA"/>
        </a:p>
      </dgm:t>
    </dgm:pt>
    <dgm:pt modelId="{12406A38-ED8F-4CF4-B292-E82EE78BA93D}" type="sibTrans" cxnId="{E82ED5CC-2CAA-4582-9CF8-3DC0C103E110}">
      <dgm:prSet/>
      <dgm:spPr/>
      <dgm:t>
        <a:bodyPr/>
        <a:lstStyle/>
        <a:p>
          <a:endParaRPr lang="en-CA"/>
        </a:p>
      </dgm:t>
    </dgm:pt>
    <dgm:pt modelId="{0DAF550F-AA1D-4552-A519-609B077D7276}">
      <dgm:prSet phldrT="[Text]"/>
      <dgm:spPr/>
      <dgm:t>
        <a:bodyPr/>
        <a:lstStyle/>
        <a:p>
          <a:r>
            <a:rPr lang="en-CA" dirty="0" smtClean="0"/>
            <a:t>Depression</a:t>
          </a:r>
        </a:p>
      </dgm:t>
    </dgm:pt>
    <dgm:pt modelId="{10CD3C74-6C19-40FE-8B9D-C004B5293046}" type="parTrans" cxnId="{048BEB4D-FE49-49C4-825D-3420EAF0FC20}">
      <dgm:prSet/>
      <dgm:spPr/>
      <dgm:t>
        <a:bodyPr/>
        <a:lstStyle/>
        <a:p>
          <a:endParaRPr lang="en-CA"/>
        </a:p>
      </dgm:t>
    </dgm:pt>
    <dgm:pt modelId="{A84C48C0-3734-4BED-A789-BE3A4C288D68}" type="sibTrans" cxnId="{048BEB4D-FE49-49C4-825D-3420EAF0FC20}">
      <dgm:prSet/>
      <dgm:spPr/>
      <dgm:t>
        <a:bodyPr/>
        <a:lstStyle/>
        <a:p>
          <a:endParaRPr lang="en-CA"/>
        </a:p>
      </dgm:t>
    </dgm:pt>
    <dgm:pt modelId="{7CB439E7-D52C-4EB0-B4E9-DDF83049B180}">
      <dgm:prSet phldrT="[Text]"/>
      <dgm:spPr/>
      <dgm:t>
        <a:bodyPr/>
        <a:lstStyle/>
        <a:p>
          <a:r>
            <a:rPr lang="en-CA" dirty="0" smtClean="0"/>
            <a:t>Wellbeing</a:t>
          </a:r>
        </a:p>
      </dgm:t>
    </dgm:pt>
    <dgm:pt modelId="{51519675-3B9F-4D73-852E-029FD25586AB}" type="parTrans" cxnId="{38EB8890-93FF-47AB-9251-A2A3895295EA}">
      <dgm:prSet/>
      <dgm:spPr/>
      <dgm:t>
        <a:bodyPr/>
        <a:lstStyle/>
        <a:p>
          <a:endParaRPr lang="en-CA"/>
        </a:p>
      </dgm:t>
    </dgm:pt>
    <dgm:pt modelId="{429EFE35-ED07-4A33-B451-A58FC1169845}" type="sibTrans" cxnId="{38EB8890-93FF-47AB-9251-A2A3895295EA}">
      <dgm:prSet/>
      <dgm:spPr/>
      <dgm:t>
        <a:bodyPr/>
        <a:lstStyle/>
        <a:p>
          <a:endParaRPr lang="en-CA"/>
        </a:p>
      </dgm:t>
    </dgm:pt>
    <dgm:pt modelId="{83086E1B-0C77-45CC-AB4A-662EDFB47A86}">
      <dgm:prSet phldrT="[Text]"/>
      <dgm:spPr/>
      <dgm:t>
        <a:bodyPr/>
        <a:lstStyle/>
        <a:p>
          <a:r>
            <a:rPr lang="en-CA" dirty="0" smtClean="0"/>
            <a:t>Other Problem</a:t>
          </a:r>
          <a:endParaRPr lang="en-CA" dirty="0"/>
        </a:p>
      </dgm:t>
    </dgm:pt>
    <dgm:pt modelId="{E8DBA2BE-14F5-4135-BA35-96F7DAF1DA5C}" type="parTrans" cxnId="{A08D01BC-4BBF-4DFF-9822-018CE6CCED76}">
      <dgm:prSet/>
      <dgm:spPr/>
      <dgm:t>
        <a:bodyPr/>
        <a:lstStyle/>
        <a:p>
          <a:endParaRPr lang="en-CA"/>
        </a:p>
      </dgm:t>
    </dgm:pt>
    <dgm:pt modelId="{A8F612C4-FA0C-4062-8C8C-E07DCDA6B9C8}" type="sibTrans" cxnId="{A08D01BC-4BBF-4DFF-9822-018CE6CCED76}">
      <dgm:prSet/>
      <dgm:spPr/>
      <dgm:t>
        <a:bodyPr/>
        <a:lstStyle/>
        <a:p>
          <a:endParaRPr lang="en-CA"/>
        </a:p>
      </dgm:t>
    </dgm:pt>
    <dgm:pt modelId="{1936E61A-8255-4088-90E8-58B96B11C55A}">
      <dgm:prSet phldrT="[Text]"/>
      <dgm:spPr/>
      <dgm:t>
        <a:bodyPr/>
        <a:lstStyle/>
        <a:p>
          <a:r>
            <a:rPr lang="en-CA" dirty="0" smtClean="0"/>
            <a:t>Anxiety</a:t>
          </a:r>
        </a:p>
      </dgm:t>
    </dgm:pt>
    <dgm:pt modelId="{3E9A87F4-6715-4366-8D92-A73C63A62CA9}" type="parTrans" cxnId="{C88385B7-CAFA-4B1F-9614-933D66F70DE1}">
      <dgm:prSet/>
      <dgm:spPr/>
      <dgm:t>
        <a:bodyPr/>
        <a:lstStyle/>
        <a:p>
          <a:endParaRPr lang="en-CA"/>
        </a:p>
      </dgm:t>
    </dgm:pt>
    <dgm:pt modelId="{762FF863-29DC-470B-833F-1447C594A9D9}" type="sibTrans" cxnId="{C88385B7-CAFA-4B1F-9614-933D66F70DE1}">
      <dgm:prSet/>
      <dgm:spPr/>
      <dgm:t>
        <a:bodyPr/>
        <a:lstStyle/>
        <a:p>
          <a:endParaRPr lang="en-CA"/>
        </a:p>
      </dgm:t>
    </dgm:pt>
    <dgm:pt modelId="{CEF712A0-BE33-4599-BE03-75989F04640C}">
      <dgm:prSet phldrT="[Text]"/>
      <dgm:spPr/>
      <dgm:t>
        <a:bodyPr/>
        <a:lstStyle/>
        <a:p>
          <a:r>
            <a:rPr lang="en-CA" dirty="0" smtClean="0"/>
            <a:t>Intensity trends</a:t>
          </a:r>
          <a:endParaRPr lang="en-CA" dirty="0"/>
        </a:p>
      </dgm:t>
    </dgm:pt>
    <dgm:pt modelId="{E7A3AB93-DB61-4FD6-AB74-B04A3B5E210D}" type="parTrans" cxnId="{7420DDA1-5F95-4FB0-9D32-1DCB653BCD70}">
      <dgm:prSet/>
      <dgm:spPr/>
      <dgm:t>
        <a:bodyPr/>
        <a:lstStyle/>
        <a:p>
          <a:endParaRPr lang="en-CA"/>
        </a:p>
      </dgm:t>
    </dgm:pt>
    <dgm:pt modelId="{767B818B-55BE-4E2E-8218-063945F7D3D8}" type="sibTrans" cxnId="{7420DDA1-5F95-4FB0-9D32-1DCB653BCD70}">
      <dgm:prSet/>
      <dgm:spPr/>
      <dgm:t>
        <a:bodyPr/>
        <a:lstStyle/>
        <a:p>
          <a:endParaRPr lang="en-CA"/>
        </a:p>
      </dgm:t>
    </dgm:pt>
    <dgm:pt modelId="{3A9C656E-8C82-4CB7-9874-6B714F61527C}">
      <dgm:prSet phldrT="[Text]"/>
      <dgm:spPr/>
      <dgm:t>
        <a:bodyPr/>
        <a:lstStyle/>
        <a:p>
          <a:r>
            <a:rPr lang="en-CA" dirty="0" smtClean="0"/>
            <a:t>Total intensity</a:t>
          </a:r>
          <a:endParaRPr lang="en-CA" dirty="0"/>
        </a:p>
      </dgm:t>
    </dgm:pt>
    <dgm:pt modelId="{2EF27424-C096-4C3D-926B-C1B210D06A30}" type="parTrans" cxnId="{1FABD441-9236-42EF-A40D-9320ECFB7481}">
      <dgm:prSet/>
      <dgm:spPr/>
      <dgm:t>
        <a:bodyPr/>
        <a:lstStyle/>
        <a:p>
          <a:endParaRPr lang="en-CA"/>
        </a:p>
      </dgm:t>
    </dgm:pt>
    <dgm:pt modelId="{15C67F23-B06E-4442-A01A-14C729347DBB}" type="sibTrans" cxnId="{1FABD441-9236-42EF-A40D-9320ECFB7481}">
      <dgm:prSet/>
      <dgm:spPr/>
      <dgm:t>
        <a:bodyPr/>
        <a:lstStyle/>
        <a:p>
          <a:endParaRPr lang="en-CA"/>
        </a:p>
      </dgm:t>
    </dgm:pt>
    <dgm:pt modelId="{8CE8C25E-4CBD-4B73-8D43-A7F9F8CDCA2B}">
      <dgm:prSet phldrT="[Text]"/>
      <dgm:spPr/>
      <dgm:t>
        <a:bodyPr/>
        <a:lstStyle/>
        <a:p>
          <a:r>
            <a:rPr lang="en-CA" dirty="0" smtClean="0"/>
            <a:t>Select symptom</a:t>
          </a:r>
          <a:endParaRPr lang="en-CA" dirty="0"/>
        </a:p>
      </dgm:t>
    </dgm:pt>
    <dgm:pt modelId="{EB75B28C-49F2-46C5-83B3-FD58A3F36CEC}" type="parTrans" cxnId="{C92D8EB2-DFFC-498E-A1B1-27C5D2523636}">
      <dgm:prSet/>
      <dgm:spPr/>
      <dgm:t>
        <a:bodyPr/>
        <a:lstStyle/>
        <a:p>
          <a:endParaRPr lang="en-CA"/>
        </a:p>
      </dgm:t>
    </dgm:pt>
    <dgm:pt modelId="{D1153348-5107-4DE1-9315-99E1A22ABB63}" type="sibTrans" cxnId="{C92D8EB2-DFFC-498E-A1B1-27C5D2523636}">
      <dgm:prSet/>
      <dgm:spPr/>
      <dgm:t>
        <a:bodyPr/>
        <a:lstStyle/>
        <a:p>
          <a:endParaRPr lang="en-CA"/>
        </a:p>
      </dgm:t>
    </dgm:pt>
    <dgm:pt modelId="{D7C75769-1268-44F6-BED7-D56D0710E7E8}">
      <dgm:prSet phldrT="[Text]"/>
      <dgm:spPr/>
      <dgm:t>
        <a:bodyPr/>
        <a:lstStyle/>
        <a:p>
          <a:r>
            <a:rPr lang="en-CA" dirty="0" smtClean="0"/>
            <a:t>Select date</a:t>
          </a:r>
          <a:endParaRPr lang="en-CA" dirty="0"/>
        </a:p>
      </dgm:t>
    </dgm:pt>
    <dgm:pt modelId="{34FB4394-085A-4370-913A-B0C471C42BD4}" type="parTrans" cxnId="{0DA3727F-0776-47D0-9113-0BEC51349D2F}">
      <dgm:prSet/>
      <dgm:spPr/>
      <dgm:t>
        <a:bodyPr/>
        <a:lstStyle/>
        <a:p>
          <a:endParaRPr lang="en-CA"/>
        </a:p>
      </dgm:t>
    </dgm:pt>
    <dgm:pt modelId="{13A670C3-477A-4E35-9C3C-CF08C3E16001}" type="sibTrans" cxnId="{0DA3727F-0776-47D0-9113-0BEC51349D2F}">
      <dgm:prSet/>
      <dgm:spPr/>
      <dgm:t>
        <a:bodyPr/>
        <a:lstStyle/>
        <a:p>
          <a:endParaRPr lang="en-CA"/>
        </a:p>
      </dgm:t>
    </dgm:pt>
    <dgm:pt modelId="{DB15755B-7D70-4620-8575-4F62CF3157F4}">
      <dgm:prSet phldrT="[Text]"/>
      <dgm:spPr/>
      <dgm:t>
        <a:bodyPr/>
        <a:lstStyle/>
        <a:p>
          <a:r>
            <a:rPr lang="en-CA" dirty="0" smtClean="0"/>
            <a:t>Home screen HC Professional</a:t>
          </a:r>
          <a:endParaRPr lang="en-CA" dirty="0"/>
        </a:p>
      </dgm:t>
    </dgm:pt>
    <dgm:pt modelId="{49BC0B10-6BB8-4593-AC43-AB8007BB6424}" type="sibTrans" cxnId="{CCF45BCE-832E-4984-8704-D44C4E6E50DA}">
      <dgm:prSet/>
      <dgm:spPr/>
      <dgm:t>
        <a:bodyPr/>
        <a:lstStyle/>
        <a:p>
          <a:endParaRPr lang="en-CA"/>
        </a:p>
      </dgm:t>
    </dgm:pt>
    <dgm:pt modelId="{D59DFF35-D874-4343-A90B-708ABDFD08BF}" type="parTrans" cxnId="{CCF45BCE-832E-4984-8704-D44C4E6E50DA}">
      <dgm:prSet/>
      <dgm:spPr/>
      <dgm:t>
        <a:bodyPr/>
        <a:lstStyle/>
        <a:p>
          <a:endParaRPr lang="en-CA"/>
        </a:p>
      </dgm:t>
    </dgm:pt>
    <dgm:pt modelId="{CEA7C31D-2834-453A-B768-CB01B0D8D88A}">
      <dgm:prSet phldrT="[Text]"/>
      <dgm:spPr/>
      <dgm:t>
        <a:bodyPr/>
        <a:lstStyle/>
        <a:p>
          <a:r>
            <a:rPr lang="en-CA" dirty="0" smtClean="0"/>
            <a:t>PRFS reports</a:t>
          </a:r>
          <a:endParaRPr lang="en-CA" dirty="0"/>
        </a:p>
      </dgm:t>
    </dgm:pt>
    <dgm:pt modelId="{8676903B-E197-437C-A945-FCC2F4D96C5E}" type="parTrans" cxnId="{0C31F91C-C40C-42BB-9298-0B9F53502CB2}">
      <dgm:prSet/>
      <dgm:spPr/>
      <dgm:t>
        <a:bodyPr/>
        <a:lstStyle/>
        <a:p>
          <a:endParaRPr lang="en-CA"/>
        </a:p>
      </dgm:t>
    </dgm:pt>
    <dgm:pt modelId="{6E8B8085-AD2E-404A-8547-244DAE76B407}" type="sibTrans" cxnId="{0C31F91C-C40C-42BB-9298-0B9F53502CB2}">
      <dgm:prSet/>
      <dgm:spPr/>
      <dgm:t>
        <a:bodyPr/>
        <a:lstStyle/>
        <a:p>
          <a:endParaRPr lang="en-CA"/>
        </a:p>
      </dgm:t>
    </dgm:pt>
    <dgm:pt modelId="{42F8A898-5464-438B-8290-5E77BDF1FF2A}">
      <dgm:prSet phldrT="[Text]"/>
      <dgm:spPr/>
      <dgm:t>
        <a:bodyPr/>
        <a:lstStyle/>
        <a:p>
          <a:r>
            <a:rPr lang="en-CA" dirty="0" smtClean="0"/>
            <a:t>ESAS reports</a:t>
          </a:r>
          <a:endParaRPr lang="en-CA" dirty="0"/>
        </a:p>
      </dgm:t>
    </dgm:pt>
    <dgm:pt modelId="{FE9E122B-B640-4576-9719-B24B2AB6348E}" type="parTrans" cxnId="{17352D2B-D166-414F-B5C7-A58705F4B8D0}">
      <dgm:prSet/>
      <dgm:spPr/>
      <dgm:t>
        <a:bodyPr/>
        <a:lstStyle/>
        <a:p>
          <a:endParaRPr lang="en-CA"/>
        </a:p>
      </dgm:t>
    </dgm:pt>
    <dgm:pt modelId="{C9BC075B-2F8A-40AF-9B11-33C019706B8C}" type="sibTrans" cxnId="{17352D2B-D166-414F-B5C7-A58705F4B8D0}">
      <dgm:prSet/>
      <dgm:spPr/>
      <dgm:t>
        <a:bodyPr/>
        <a:lstStyle/>
        <a:p>
          <a:endParaRPr lang="en-CA"/>
        </a:p>
      </dgm:t>
    </dgm:pt>
    <dgm:pt modelId="{B38BA6F9-36FC-4A67-9E16-35DEEA756D57}">
      <dgm:prSet phldrT="[Text]"/>
      <dgm:spPr/>
      <dgm:t>
        <a:bodyPr/>
        <a:lstStyle/>
        <a:p>
          <a:r>
            <a:rPr lang="en-CA" dirty="0" smtClean="0"/>
            <a:t>Recorded activity rating</a:t>
          </a:r>
          <a:endParaRPr lang="en-CA" dirty="0"/>
        </a:p>
      </dgm:t>
    </dgm:pt>
    <dgm:pt modelId="{B69E1B98-3593-481F-BC4F-93110D6666A6}" type="parTrans" cxnId="{10FDDA52-65CD-436B-A92E-503BE6145710}">
      <dgm:prSet/>
      <dgm:spPr/>
      <dgm:t>
        <a:bodyPr/>
        <a:lstStyle/>
        <a:p>
          <a:endParaRPr lang="en-CA"/>
        </a:p>
      </dgm:t>
    </dgm:pt>
    <dgm:pt modelId="{04BE005E-481A-446D-BD7E-B8E1B18A9DFA}" type="sibTrans" cxnId="{10FDDA52-65CD-436B-A92E-503BE6145710}">
      <dgm:prSet/>
      <dgm:spPr/>
      <dgm:t>
        <a:bodyPr/>
        <a:lstStyle/>
        <a:p>
          <a:endParaRPr lang="en-CA"/>
        </a:p>
      </dgm:t>
    </dgm:pt>
    <dgm:pt modelId="{D5C286DA-8ED7-4F14-8E1D-A368ADFE72B2}">
      <dgm:prSet phldrT="[Text]"/>
      <dgm:spPr/>
      <dgm:t>
        <a:bodyPr/>
        <a:lstStyle/>
        <a:p>
          <a:r>
            <a:rPr lang="en-CA" dirty="0" smtClean="0"/>
            <a:t>Select date</a:t>
          </a:r>
          <a:endParaRPr lang="en-CA" dirty="0"/>
        </a:p>
      </dgm:t>
    </dgm:pt>
    <dgm:pt modelId="{FB4C115B-FC00-4E4B-8BBA-AE4C61447D5F}" type="parTrans" cxnId="{E96D3BB5-6020-4E41-B597-E542311BFF02}">
      <dgm:prSet/>
      <dgm:spPr/>
      <dgm:t>
        <a:bodyPr/>
        <a:lstStyle/>
        <a:p>
          <a:endParaRPr lang="en-CA"/>
        </a:p>
      </dgm:t>
    </dgm:pt>
    <dgm:pt modelId="{62C7C8C4-47D6-4906-9916-726170159B56}" type="sibTrans" cxnId="{E96D3BB5-6020-4E41-B597-E542311BFF02}">
      <dgm:prSet/>
      <dgm:spPr/>
      <dgm:t>
        <a:bodyPr/>
        <a:lstStyle/>
        <a:p>
          <a:endParaRPr lang="en-CA"/>
        </a:p>
      </dgm:t>
    </dgm:pt>
    <dgm:pt modelId="{898092D0-9D2D-44E2-8D53-CAF1FD553C83}">
      <dgm:prSet phldrT="[Text]"/>
      <dgm:spPr/>
      <dgm:t>
        <a:bodyPr/>
        <a:lstStyle/>
        <a:p>
          <a:r>
            <a:rPr lang="en-CA" dirty="0" smtClean="0"/>
            <a:t>PRFS assessment</a:t>
          </a:r>
          <a:endParaRPr lang="en-CA" dirty="0"/>
        </a:p>
      </dgm:t>
    </dgm:pt>
    <dgm:pt modelId="{F734E6BC-43E8-4FA0-A0DF-D2F1CF337DAC}" type="parTrans" cxnId="{60B1F4C4-81A5-46B6-9709-E3C8C43F7475}">
      <dgm:prSet/>
      <dgm:spPr/>
      <dgm:t>
        <a:bodyPr/>
        <a:lstStyle/>
        <a:p>
          <a:endParaRPr lang="en-CA"/>
        </a:p>
      </dgm:t>
    </dgm:pt>
    <dgm:pt modelId="{ECCE488C-7E1F-424E-A6E0-645359C3F706}" type="sibTrans" cxnId="{60B1F4C4-81A5-46B6-9709-E3C8C43F7475}">
      <dgm:prSet/>
      <dgm:spPr/>
      <dgm:t>
        <a:bodyPr/>
        <a:lstStyle/>
        <a:p>
          <a:endParaRPr lang="en-CA"/>
        </a:p>
      </dgm:t>
    </dgm:pt>
    <dgm:pt modelId="{45B9432C-A7B5-4C62-90D9-9A68C98A0C94}">
      <dgm:prSet phldrT="[Text]"/>
      <dgm:spPr/>
      <dgm:t>
        <a:bodyPr/>
        <a:lstStyle/>
        <a:p>
          <a:r>
            <a:rPr lang="en-CA" dirty="0" smtClean="0"/>
            <a:t>Activities &amp; Function</a:t>
          </a:r>
          <a:endParaRPr lang="en-CA" dirty="0"/>
        </a:p>
      </dgm:t>
    </dgm:pt>
    <dgm:pt modelId="{75EE732F-3D58-4019-9790-C1955A116CDF}" type="parTrans" cxnId="{77F2FB0A-0878-4A78-B07B-D840BF4E7DF8}">
      <dgm:prSet/>
      <dgm:spPr/>
      <dgm:t>
        <a:bodyPr/>
        <a:lstStyle/>
        <a:p>
          <a:endParaRPr lang="en-CA"/>
        </a:p>
      </dgm:t>
    </dgm:pt>
    <dgm:pt modelId="{381EE5F2-63D5-4E1B-854E-95D5B683C408}" type="sibTrans" cxnId="{77F2FB0A-0878-4A78-B07B-D840BF4E7DF8}">
      <dgm:prSet/>
      <dgm:spPr/>
      <dgm:t>
        <a:bodyPr/>
        <a:lstStyle/>
        <a:p>
          <a:endParaRPr lang="en-CA"/>
        </a:p>
      </dgm:t>
    </dgm:pt>
    <dgm:pt modelId="{BCD2446C-CFC1-4BE5-8465-C973E6C81D5C}">
      <dgm:prSet phldrT="[Text]"/>
      <dgm:spPr/>
      <dgm:t>
        <a:bodyPr/>
        <a:lstStyle/>
        <a:p>
          <a:r>
            <a:rPr lang="en-CA" dirty="0" smtClean="0"/>
            <a:t>Leave a comment</a:t>
          </a:r>
          <a:endParaRPr lang="en-CA" dirty="0"/>
        </a:p>
      </dgm:t>
    </dgm:pt>
    <dgm:pt modelId="{35345C80-02B2-437F-8FA9-4FEC955A27D8}" type="parTrans" cxnId="{D694B8FB-E5C1-4001-B175-0067D85A3B07}">
      <dgm:prSet/>
      <dgm:spPr/>
      <dgm:t>
        <a:bodyPr/>
        <a:lstStyle/>
        <a:p>
          <a:endParaRPr lang="en-CA"/>
        </a:p>
      </dgm:t>
    </dgm:pt>
    <dgm:pt modelId="{79152BFA-C634-477C-880D-01172687848D}" type="sibTrans" cxnId="{D694B8FB-E5C1-4001-B175-0067D85A3B07}">
      <dgm:prSet/>
      <dgm:spPr/>
      <dgm:t>
        <a:bodyPr/>
        <a:lstStyle/>
        <a:p>
          <a:endParaRPr lang="en-CA"/>
        </a:p>
      </dgm:t>
    </dgm:pt>
    <dgm:pt modelId="{50758F35-8A18-45BF-8502-6D4B35E5D2BD}">
      <dgm:prSet phldrT="[Text]"/>
      <dgm:spPr/>
      <dgm:t>
        <a:bodyPr/>
        <a:lstStyle/>
        <a:p>
          <a:r>
            <a:rPr lang="en-CA" dirty="0" smtClean="0"/>
            <a:t>Patient archive</a:t>
          </a:r>
          <a:endParaRPr lang="en-CA" dirty="0"/>
        </a:p>
      </dgm:t>
    </dgm:pt>
    <dgm:pt modelId="{C288DA4C-2D5A-48B3-BE78-ED756828B445}" type="parTrans" cxnId="{F1179675-4120-4834-A136-C7F1775409EA}">
      <dgm:prSet/>
      <dgm:spPr/>
      <dgm:t>
        <a:bodyPr/>
        <a:lstStyle/>
        <a:p>
          <a:endParaRPr lang="en-CA"/>
        </a:p>
      </dgm:t>
    </dgm:pt>
    <dgm:pt modelId="{FF77C4ED-D60C-4E40-885B-CB1CEF1D87A9}" type="sibTrans" cxnId="{F1179675-4120-4834-A136-C7F1775409EA}">
      <dgm:prSet/>
      <dgm:spPr/>
      <dgm:t>
        <a:bodyPr/>
        <a:lstStyle/>
        <a:p>
          <a:endParaRPr lang="en-CA"/>
        </a:p>
      </dgm:t>
    </dgm:pt>
    <dgm:pt modelId="{F8697403-BDE1-4FC3-AC55-D2087F99DC70}" type="pres">
      <dgm:prSet presAssocID="{7B37E018-5CF0-47A4-8805-B7A4C6CC83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0C827E0A-1520-48F2-B8BD-D6555996A4FC}" type="pres">
      <dgm:prSet presAssocID="{38C11C90-6336-48A0-A7EC-8AE6C5B7B472}" presName="root1" presStyleCnt="0"/>
      <dgm:spPr/>
    </dgm:pt>
    <dgm:pt modelId="{8E4C7F14-855E-4A40-B80D-082B93174BC6}" type="pres">
      <dgm:prSet presAssocID="{38C11C90-6336-48A0-A7EC-8AE6C5B7B47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630888E-D662-47D0-9929-1E74DDD7D1C4}" type="pres">
      <dgm:prSet presAssocID="{38C11C90-6336-48A0-A7EC-8AE6C5B7B472}" presName="level2hierChild" presStyleCnt="0"/>
      <dgm:spPr/>
    </dgm:pt>
    <dgm:pt modelId="{5824283B-C541-49A7-BD35-4E050703B0A2}" type="pres">
      <dgm:prSet presAssocID="{0504B787-414D-4CAF-B149-A7FA7FB20C79}" presName="conn2-1" presStyleLbl="parChTrans1D2" presStyleIdx="0" presStyleCnt="2"/>
      <dgm:spPr/>
      <dgm:t>
        <a:bodyPr/>
        <a:lstStyle/>
        <a:p>
          <a:endParaRPr lang="en-CA"/>
        </a:p>
      </dgm:t>
    </dgm:pt>
    <dgm:pt modelId="{D5F9832F-F3A6-46F4-8867-D4FD46734547}" type="pres">
      <dgm:prSet presAssocID="{0504B787-414D-4CAF-B149-A7FA7FB20C79}" presName="connTx" presStyleLbl="parChTrans1D2" presStyleIdx="0" presStyleCnt="2"/>
      <dgm:spPr/>
      <dgm:t>
        <a:bodyPr/>
        <a:lstStyle/>
        <a:p>
          <a:endParaRPr lang="en-CA"/>
        </a:p>
      </dgm:t>
    </dgm:pt>
    <dgm:pt modelId="{186A4622-B495-482E-BBD7-8F4CAAE990E3}" type="pres">
      <dgm:prSet presAssocID="{0EBA8078-43FA-4D1B-9052-B311AF32885D}" presName="root2" presStyleCnt="0"/>
      <dgm:spPr/>
    </dgm:pt>
    <dgm:pt modelId="{3FCB789E-F2E4-447A-9D82-6B3F2333C254}" type="pres">
      <dgm:prSet presAssocID="{0EBA8078-43FA-4D1B-9052-B311AF32885D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B466F25-EECC-4435-A94C-6CB5B3181C15}" type="pres">
      <dgm:prSet presAssocID="{0EBA8078-43FA-4D1B-9052-B311AF32885D}" presName="level3hierChild" presStyleCnt="0"/>
      <dgm:spPr/>
    </dgm:pt>
    <dgm:pt modelId="{9968D7A7-3FA0-4C3C-8175-11C2D08CFB0C}" type="pres">
      <dgm:prSet presAssocID="{49CC94E4-9C75-4797-A248-B219BB097BE9}" presName="conn2-1" presStyleLbl="parChTrans1D3" presStyleIdx="0" presStyleCnt="7"/>
      <dgm:spPr/>
      <dgm:t>
        <a:bodyPr/>
        <a:lstStyle/>
        <a:p>
          <a:endParaRPr lang="en-CA"/>
        </a:p>
      </dgm:t>
    </dgm:pt>
    <dgm:pt modelId="{F7E70A44-EFCB-43FC-88DD-DD4FB1D629A8}" type="pres">
      <dgm:prSet presAssocID="{49CC94E4-9C75-4797-A248-B219BB097BE9}" presName="connTx" presStyleLbl="parChTrans1D3" presStyleIdx="0" presStyleCnt="7"/>
      <dgm:spPr/>
      <dgm:t>
        <a:bodyPr/>
        <a:lstStyle/>
        <a:p>
          <a:endParaRPr lang="en-CA"/>
        </a:p>
      </dgm:t>
    </dgm:pt>
    <dgm:pt modelId="{5BDEEF51-DBA5-462B-B79B-4951AA926DBC}" type="pres">
      <dgm:prSet presAssocID="{AE9C63AF-4ED7-4A3D-9A71-C0575B0173F1}" presName="root2" presStyleCnt="0"/>
      <dgm:spPr/>
    </dgm:pt>
    <dgm:pt modelId="{876270A4-2B30-4FCB-9A07-C58B634BD549}" type="pres">
      <dgm:prSet presAssocID="{AE9C63AF-4ED7-4A3D-9A71-C0575B0173F1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B246F8EC-7073-4433-862D-2FE5F365321C}" type="pres">
      <dgm:prSet presAssocID="{AE9C63AF-4ED7-4A3D-9A71-C0575B0173F1}" presName="level3hierChild" presStyleCnt="0"/>
      <dgm:spPr/>
    </dgm:pt>
    <dgm:pt modelId="{7411A612-FEE4-4B9A-8D2B-AFE56DDBB42D}" type="pres">
      <dgm:prSet presAssocID="{FC466502-2B7D-407D-B49B-B65D634F051F}" presName="conn2-1" presStyleLbl="parChTrans1D4" presStyleIdx="0" presStyleCnt="20"/>
      <dgm:spPr/>
      <dgm:t>
        <a:bodyPr/>
        <a:lstStyle/>
        <a:p>
          <a:endParaRPr lang="en-CA"/>
        </a:p>
      </dgm:t>
    </dgm:pt>
    <dgm:pt modelId="{D3554488-E166-4C48-A5DE-FCC58A0BF3E6}" type="pres">
      <dgm:prSet presAssocID="{FC466502-2B7D-407D-B49B-B65D634F051F}" presName="connTx" presStyleLbl="parChTrans1D4" presStyleIdx="0" presStyleCnt="20"/>
      <dgm:spPr/>
      <dgm:t>
        <a:bodyPr/>
        <a:lstStyle/>
        <a:p>
          <a:endParaRPr lang="en-CA"/>
        </a:p>
      </dgm:t>
    </dgm:pt>
    <dgm:pt modelId="{0E235646-D962-4605-8CC8-0A93F0613114}" type="pres">
      <dgm:prSet presAssocID="{56928D93-7826-4B59-B3AA-25A7851DD8BC}" presName="root2" presStyleCnt="0"/>
      <dgm:spPr/>
    </dgm:pt>
    <dgm:pt modelId="{A8394DBD-2982-4948-94EC-A6727C9A3A98}" type="pres">
      <dgm:prSet presAssocID="{56928D93-7826-4B59-B3AA-25A7851DD8BC}" presName="LevelTwoTextNode" presStyleLbl="node4" presStyleIdx="0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CBB8E39-2A08-4125-9880-A82B089001F2}" type="pres">
      <dgm:prSet presAssocID="{56928D93-7826-4B59-B3AA-25A7851DD8BC}" presName="level3hierChild" presStyleCnt="0"/>
      <dgm:spPr/>
    </dgm:pt>
    <dgm:pt modelId="{080CE79A-07CD-419C-811A-974C83FCD9AC}" type="pres">
      <dgm:prSet presAssocID="{EBAFD4C5-863D-4FA8-9607-0FFF01D5001A}" presName="conn2-1" presStyleLbl="parChTrans1D4" presStyleIdx="1" presStyleCnt="20"/>
      <dgm:spPr/>
      <dgm:t>
        <a:bodyPr/>
        <a:lstStyle/>
        <a:p>
          <a:endParaRPr lang="en-CA"/>
        </a:p>
      </dgm:t>
    </dgm:pt>
    <dgm:pt modelId="{007BB26C-A715-442B-815C-A09C1C7E073F}" type="pres">
      <dgm:prSet presAssocID="{EBAFD4C5-863D-4FA8-9607-0FFF01D5001A}" presName="connTx" presStyleLbl="parChTrans1D4" presStyleIdx="1" presStyleCnt="20"/>
      <dgm:spPr/>
      <dgm:t>
        <a:bodyPr/>
        <a:lstStyle/>
        <a:p>
          <a:endParaRPr lang="en-CA"/>
        </a:p>
      </dgm:t>
    </dgm:pt>
    <dgm:pt modelId="{BB12910B-7204-4D54-AD99-8CE36E1A824F}" type="pres">
      <dgm:prSet presAssocID="{12CF1CD6-9B24-4068-89C8-886D5B0EACF5}" presName="root2" presStyleCnt="0"/>
      <dgm:spPr/>
    </dgm:pt>
    <dgm:pt modelId="{42BE5D4E-DD35-4FCC-AC7C-E466BAF0F73E}" type="pres">
      <dgm:prSet presAssocID="{12CF1CD6-9B24-4068-89C8-886D5B0EACF5}" presName="LevelTwoTextNode" presStyleLbl="node4" presStyleIdx="1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323DABC-C3D1-4E62-8857-DC8AE4758B6E}" type="pres">
      <dgm:prSet presAssocID="{12CF1CD6-9B24-4068-89C8-886D5B0EACF5}" presName="level3hierChild" presStyleCnt="0"/>
      <dgm:spPr/>
    </dgm:pt>
    <dgm:pt modelId="{E6EB7A05-2EE6-4BD3-8257-F76FB4E438AB}" type="pres">
      <dgm:prSet presAssocID="{6E5D11FF-A901-4984-AE69-94B5F46DD11D}" presName="conn2-1" presStyleLbl="parChTrans1D4" presStyleIdx="2" presStyleCnt="20"/>
      <dgm:spPr/>
      <dgm:t>
        <a:bodyPr/>
        <a:lstStyle/>
        <a:p>
          <a:endParaRPr lang="en-CA"/>
        </a:p>
      </dgm:t>
    </dgm:pt>
    <dgm:pt modelId="{00E26C8F-B7A5-43A5-8E9C-987959551132}" type="pres">
      <dgm:prSet presAssocID="{6E5D11FF-A901-4984-AE69-94B5F46DD11D}" presName="connTx" presStyleLbl="parChTrans1D4" presStyleIdx="2" presStyleCnt="20"/>
      <dgm:spPr/>
      <dgm:t>
        <a:bodyPr/>
        <a:lstStyle/>
        <a:p>
          <a:endParaRPr lang="en-CA"/>
        </a:p>
      </dgm:t>
    </dgm:pt>
    <dgm:pt modelId="{F0363810-2EC6-4C39-A810-01DE82EAC8E8}" type="pres">
      <dgm:prSet presAssocID="{6A93828E-B6D4-41B5-9876-34B31A75B9D1}" presName="root2" presStyleCnt="0"/>
      <dgm:spPr/>
    </dgm:pt>
    <dgm:pt modelId="{C75E35BF-499E-44E1-B6C9-8E7C16C6678D}" type="pres">
      <dgm:prSet presAssocID="{6A93828E-B6D4-41B5-9876-34B31A75B9D1}" presName="LevelTwoTextNode" presStyleLbl="node4" presStyleIdx="2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25BBCF00-7E70-4C0C-B4D1-DD9C80866187}" type="pres">
      <dgm:prSet presAssocID="{6A93828E-B6D4-41B5-9876-34B31A75B9D1}" presName="level3hierChild" presStyleCnt="0"/>
      <dgm:spPr/>
    </dgm:pt>
    <dgm:pt modelId="{65CB56D6-48DD-402B-917C-7ED1E601C2B1}" type="pres">
      <dgm:prSet presAssocID="{8049405A-0D35-4970-9B40-0E1A03F8318B}" presName="conn2-1" presStyleLbl="parChTrans1D4" presStyleIdx="3" presStyleCnt="20"/>
      <dgm:spPr/>
      <dgm:t>
        <a:bodyPr/>
        <a:lstStyle/>
        <a:p>
          <a:endParaRPr lang="en-CA"/>
        </a:p>
      </dgm:t>
    </dgm:pt>
    <dgm:pt modelId="{5BAEE04A-AF21-4849-B5E9-3053F75CEC87}" type="pres">
      <dgm:prSet presAssocID="{8049405A-0D35-4970-9B40-0E1A03F8318B}" presName="connTx" presStyleLbl="parChTrans1D4" presStyleIdx="3" presStyleCnt="20"/>
      <dgm:spPr/>
      <dgm:t>
        <a:bodyPr/>
        <a:lstStyle/>
        <a:p>
          <a:endParaRPr lang="en-CA"/>
        </a:p>
      </dgm:t>
    </dgm:pt>
    <dgm:pt modelId="{0DAA0818-561F-46B1-8705-8B84491394CF}" type="pres">
      <dgm:prSet presAssocID="{4252D028-F0C3-4ADF-AF00-B6EFE5621707}" presName="root2" presStyleCnt="0"/>
      <dgm:spPr/>
    </dgm:pt>
    <dgm:pt modelId="{A32AD3A6-342D-4938-A3D2-1B75688CCE19}" type="pres">
      <dgm:prSet presAssocID="{4252D028-F0C3-4ADF-AF00-B6EFE5621707}" presName="LevelTwoTextNode" presStyleLbl="node4" presStyleIdx="3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30395FF-0BBD-4815-90EE-22F6C536D628}" type="pres">
      <dgm:prSet presAssocID="{4252D028-F0C3-4ADF-AF00-B6EFE5621707}" presName="level3hierChild" presStyleCnt="0"/>
      <dgm:spPr/>
    </dgm:pt>
    <dgm:pt modelId="{2EE2C931-9723-46B8-A70B-1FD5BC37A7A5}" type="pres">
      <dgm:prSet presAssocID="{3BEFDEFD-C657-4C9B-981C-E69ED09A1199}" presName="conn2-1" presStyleLbl="parChTrans1D4" presStyleIdx="4" presStyleCnt="20"/>
      <dgm:spPr/>
      <dgm:t>
        <a:bodyPr/>
        <a:lstStyle/>
        <a:p>
          <a:endParaRPr lang="en-CA"/>
        </a:p>
      </dgm:t>
    </dgm:pt>
    <dgm:pt modelId="{E507056F-8EB8-44F3-8CD5-DA56D6570275}" type="pres">
      <dgm:prSet presAssocID="{3BEFDEFD-C657-4C9B-981C-E69ED09A1199}" presName="connTx" presStyleLbl="parChTrans1D4" presStyleIdx="4" presStyleCnt="20"/>
      <dgm:spPr/>
      <dgm:t>
        <a:bodyPr/>
        <a:lstStyle/>
        <a:p>
          <a:endParaRPr lang="en-CA"/>
        </a:p>
      </dgm:t>
    </dgm:pt>
    <dgm:pt modelId="{157A5AD5-0297-44BB-A7F2-B3C83601CCDB}" type="pres">
      <dgm:prSet presAssocID="{CBC8703F-AA75-467E-9545-0429C4DBEE46}" presName="root2" presStyleCnt="0"/>
      <dgm:spPr/>
    </dgm:pt>
    <dgm:pt modelId="{441AF3C9-265F-4813-82FD-610F6AA723DA}" type="pres">
      <dgm:prSet presAssocID="{CBC8703F-AA75-467E-9545-0429C4DBEE46}" presName="LevelTwoTextNode" presStyleLbl="node4" presStyleIdx="4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01F48E7-F49E-4F41-A443-D905D37C3A2F}" type="pres">
      <dgm:prSet presAssocID="{CBC8703F-AA75-467E-9545-0429C4DBEE46}" presName="level3hierChild" presStyleCnt="0"/>
      <dgm:spPr/>
    </dgm:pt>
    <dgm:pt modelId="{972DF1E7-4908-452E-9340-B3DF31F5434B}" type="pres">
      <dgm:prSet presAssocID="{0FD17C54-3D93-451E-A981-D6A0C45EDA4D}" presName="conn2-1" presStyleLbl="parChTrans1D4" presStyleIdx="5" presStyleCnt="20"/>
      <dgm:spPr/>
      <dgm:t>
        <a:bodyPr/>
        <a:lstStyle/>
        <a:p>
          <a:endParaRPr lang="en-CA"/>
        </a:p>
      </dgm:t>
    </dgm:pt>
    <dgm:pt modelId="{B755FD84-C7CC-4986-B000-42F8C14E649D}" type="pres">
      <dgm:prSet presAssocID="{0FD17C54-3D93-451E-A981-D6A0C45EDA4D}" presName="connTx" presStyleLbl="parChTrans1D4" presStyleIdx="5" presStyleCnt="20"/>
      <dgm:spPr/>
      <dgm:t>
        <a:bodyPr/>
        <a:lstStyle/>
        <a:p>
          <a:endParaRPr lang="en-CA"/>
        </a:p>
      </dgm:t>
    </dgm:pt>
    <dgm:pt modelId="{FCA38031-6CB3-4027-91EE-CE2C29BE9F33}" type="pres">
      <dgm:prSet presAssocID="{A2A94F00-355D-4AC1-A0DA-7111833027ED}" presName="root2" presStyleCnt="0"/>
      <dgm:spPr/>
    </dgm:pt>
    <dgm:pt modelId="{540FFACD-8F6F-44F8-A15F-FDC226C231CE}" type="pres">
      <dgm:prSet presAssocID="{A2A94F00-355D-4AC1-A0DA-7111833027ED}" presName="LevelTwoTextNode" presStyleLbl="node4" presStyleIdx="5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F1063A3-77D2-4DCB-B26F-672D7AC0A5FE}" type="pres">
      <dgm:prSet presAssocID="{A2A94F00-355D-4AC1-A0DA-7111833027ED}" presName="level3hierChild" presStyleCnt="0"/>
      <dgm:spPr/>
    </dgm:pt>
    <dgm:pt modelId="{EF0590A1-5858-4CA0-8293-F05A1E84398B}" type="pres">
      <dgm:prSet presAssocID="{0CC024D2-1F54-4487-96E3-D3C977D35625}" presName="conn2-1" presStyleLbl="parChTrans1D4" presStyleIdx="6" presStyleCnt="20"/>
      <dgm:spPr/>
      <dgm:t>
        <a:bodyPr/>
        <a:lstStyle/>
        <a:p>
          <a:endParaRPr lang="en-CA"/>
        </a:p>
      </dgm:t>
    </dgm:pt>
    <dgm:pt modelId="{110E2885-B2E3-48D8-A5E0-AEC4BED04A3B}" type="pres">
      <dgm:prSet presAssocID="{0CC024D2-1F54-4487-96E3-D3C977D35625}" presName="connTx" presStyleLbl="parChTrans1D4" presStyleIdx="6" presStyleCnt="20"/>
      <dgm:spPr/>
      <dgm:t>
        <a:bodyPr/>
        <a:lstStyle/>
        <a:p>
          <a:endParaRPr lang="en-CA"/>
        </a:p>
      </dgm:t>
    </dgm:pt>
    <dgm:pt modelId="{7A7B5707-0C9C-4F28-9B51-322A09044E1F}" type="pres">
      <dgm:prSet presAssocID="{D3ADA67C-966E-401E-B84E-27E88907AD42}" presName="root2" presStyleCnt="0"/>
      <dgm:spPr/>
    </dgm:pt>
    <dgm:pt modelId="{C9C7D8D3-9911-4D14-8426-26AE1E3F5BF9}" type="pres">
      <dgm:prSet presAssocID="{D3ADA67C-966E-401E-B84E-27E88907AD42}" presName="LevelTwoTextNode" presStyleLbl="node4" presStyleIdx="6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3765986-0D1B-4C90-A5E5-F7512633690B}" type="pres">
      <dgm:prSet presAssocID="{D3ADA67C-966E-401E-B84E-27E88907AD42}" presName="level3hierChild" presStyleCnt="0"/>
      <dgm:spPr/>
    </dgm:pt>
    <dgm:pt modelId="{A31BB9A6-BAB3-46DB-8D62-622E6E313E42}" type="pres">
      <dgm:prSet presAssocID="{10CD3C74-6C19-40FE-8B9D-C004B5293046}" presName="conn2-1" presStyleLbl="parChTrans1D4" presStyleIdx="7" presStyleCnt="20"/>
      <dgm:spPr/>
      <dgm:t>
        <a:bodyPr/>
        <a:lstStyle/>
        <a:p>
          <a:endParaRPr lang="en-CA"/>
        </a:p>
      </dgm:t>
    </dgm:pt>
    <dgm:pt modelId="{7C7F7669-0086-423E-ADDC-518246BD24A4}" type="pres">
      <dgm:prSet presAssocID="{10CD3C74-6C19-40FE-8B9D-C004B5293046}" presName="connTx" presStyleLbl="parChTrans1D4" presStyleIdx="7" presStyleCnt="20"/>
      <dgm:spPr/>
      <dgm:t>
        <a:bodyPr/>
        <a:lstStyle/>
        <a:p>
          <a:endParaRPr lang="en-CA"/>
        </a:p>
      </dgm:t>
    </dgm:pt>
    <dgm:pt modelId="{E1793357-4197-4015-A76E-3ED21954C5BD}" type="pres">
      <dgm:prSet presAssocID="{0DAF550F-AA1D-4552-A519-609B077D7276}" presName="root2" presStyleCnt="0"/>
      <dgm:spPr/>
    </dgm:pt>
    <dgm:pt modelId="{859AEC17-D459-4805-A1A8-567DA29E62E1}" type="pres">
      <dgm:prSet presAssocID="{0DAF550F-AA1D-4552-A519-609B077D7276}" presName="LevelTwoTextNode" presStyleLbl="node4" presStyleIdx="7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7DF97CB-BEEB-4353-AFA2-D4BBC67D83B6}" type="pres">
      <dgm:prSet presAssocID="{0DAF550F-AA1D-4552-A519-609B077D7276}" presName="level3hierChild" presStyleCnt="0"/>
      <dgm:spPr/>
    </dgm:pt>
    <dgm:pt modelId="{9C082776-1824-4DF0-A899-AA6D0B1D5A3B}" type="pres">
      <dgm:prSet presAssocID="{51519675-3B9F-4D73-852E-029FD25586AB}" presName="conn2-1" presStyleLbl="parChTrans1D4" presStyleIdx="8" presStyleCnt="20"/>
      <dgm:spPr/>
      <dgm:t>
        <a:bodyPr/>
        <a:lstStyle/>
        <a:p>
          <a:endParaRPr lang="en-CA"/>
        </a:p>
      </dgm:t>
    </dgm:pt>
    <dgm:pt modelId="{66BA4BBC-1326-4C0E-83D7-A5ECD4997074}" type="pres">
      <dgm:prSet presAssocID="{51519675-3B9F-4D73-852E-029FD25586AB}" presName="connTx" presStyleLbl="parChTrans1D4" presStyleIdx="8" presStyleCnt="20"/>
      <dgm:spPr/>
      <dgm:t>
        <a:bodyPr/>
        <a:lstStyle/>
        <a:p>
          <a:endParaRPr lang="en-CA"/>
        </a:p>
      </dgm:t>
    </dgm:pt>
    <dgm:pt modelId="{6A4C5A01-77B9-42A6-A6AB-FD69BB1D651C}" type="pres">
      <dgm:prSet presAssocID="{7CB439E7-D52C-4EB0-B4E9-DDF83049B180}" presName="root2" presStyleCnt="0"/>
      <dgm:spPr/>
    </dgm:pt>
    <dgm:pt modelId="{D04643DF-EA92-4C6B-AFBD-A7FDFE979B64}" type="pres">
      <dgm:prSet presAssocID="{7CB439E7-D52C-4EB0-B4E9-DDF83049B180}" presName="LevelTwoTextNode" presStyleLbl="node4" presStyleIdx="8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85CCBD98-9E45-4370-AE4A-AF9B9979A1A0}" type="pres">
      <dgm:prSet presAssocID="{7CB439E7-D52C-4EB0-B4E9-DDF83049B180}" presName="level3hierChild" presStyleCnt="0"/>
      <dgm:spPr/>
    </dgm:pt>
    <dgm:pt modelId="{61BF8829-3EBA-4CED-9F17-5C017ACD5D5B}" type="pres">
      <dgm:prSet presAssocID="{3E9A87F4-6715-4366-8D92-A73C63A62CA9}" presName="conn2-1" presStyleLbl="parChTrans1D4" presStyleIdx="9" presStyleCnt="20"/>
      <dgm:spPr/>
      <dgm:t>
        <a:bodyPr/>
        <a:lstStyle/>
        <a:p>
          <a:endParaRPr lang="en-CA"/>
        </a:p>
      </dgm:t>
    </dgm:pt>
    <dgm:pt modelId="{73FB74AD-4E0B-4C7E-B6C3-7C02BE0DDF59}" type="pres">
      <dgm:prSet presAssocID="{3E9A87F4-6715-4366-8D92-A73C63A62CA9}" presName="connTx" presStyleLbl="parChTrans1D4" presStyleIdx="9" presStyleCnt="20"/>
      <dgm:spPr/>
      <dgm:t>
        <a:bodyPr/>
        <a:lstStyle/>
        <a:p>
          <a:endParaRPr lang="en-CA"/>
        </a:p>
      </dgm:t>
    </dgm:pt>
    <dgm:pt modelId="{818F64D4-A243-46F8-B633-CE96BBD6603F}" type="pres">
      <dgm:prSet presAssocID="{1936E61A-8255-4088-90E8-58B96B11C55A}" presName="root2" presStyleCnt="0"/>
      <dgm:spPr/>
    </dgm:pt>
    <dgm:pt modelId="{209ACFA2-3BBE-4B39-A89B-BBD6D597654C}" type="pres">
      <dgm:prSet presAssocID="{1936E61A-8255-4088-90E8-58B96B11C55A}" presName="LevelTwoTextNode" presStyleLbl="node4" presStyleIdx="9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100AD35-64A7-427C-8891-0C0922D4950C}" type="pres">
      <dgm:prSet presAssocID="{1936E61A-8255-4088-90E8-58B96B11C55A}" presName="level3hierChild" presStyleCnt="0"/>
      <dgm:spPr/>
    </dgm:pt>
    <dgm:pt modelId="{D0899318-81C3-47DF-99E8-4F486C56DE2F}" type="pres">
      <dgm:prSet presAssocID="{E8DBA2BE-14F5-4135-BA35-96F7DAF1DA5C}" presName="conn2-1" presStyleLbl="parChTrans1D4" presStyleIdx="10" presStyleCnt="20"/>
      <dgm:spPr/>
      <dgm:t>
        <a:bodyPr/>
        <a:lstStyle/>
        <a:p>
          <a:endParaRPr lang="en-CA"/>
        </a:p>
      </dgm:t>
    </dgm:pt>
    <dgm:pt modelId="{F63CAADF-289C-4ED1-9B54-532C045133F6}" type="pres">
      <dgm:prSet presAssocID="{E8DBA2BE-14F5-4135-BA35-96F7DAF1DA5C}" presName="connTx" presStyleLbl="parChTrans1D4" presStyleIdx="10" presStyleCnt="20"/>
      <dgm:spPr/>
      <dgm:t>
        <a:bodyPr/>
        <a:lstStyle/>
        <a:p>
          <a:endParaRPr lang="en-CA"/>
        </a:p>
      </dgm:t>
    </dgm:pt>
    <dgm:pt modelId="{9EFBAD9D-7A99-4DE5-A497-E084CD56F5AC}" type="pres">
      <dgm:prSet presAssocID="{83086E1B-0C77-45CC-AB4A-662EDFB47A86}" presName="root2" presStyleCnt="0"/>
      <dgm:spPr/>
    </dgm:pt>
    <dgm:pt modelId="{FAE44399-FF03-4874-AA4C-894FB6DE200A}" type="pres">
      <dgm:prSet presAssocID="{83086E1B-0C77-45CC-AB4A-662EDFB47A86}" presName="LevelTwoTextNode" presStyleLbl="node4" presStyleIdx="10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13DF7A6D-CF57-41CA-BE6B-765A65D8F08F}" type="pres">
      <dgm:prSet presAssocID="{83086E1B-0C77-45CC-AB4A-662EDFB47A86}" presName="level3hierChild" presStyleCnt="0"/>
      <dgm:spPr/>
    </dgm:pt>
    <dgm:pt modelId="{3BE7D501-3DAF-46BE-B077-44F17A64493E}" type="pres">
      <dgm:prSet presAssocID="{F734E6BC-43E8-4FA0-A0DF-D2F1CF337DAC}" presName="conn2-1" presStyleLbl="parChTrans1D3" presStyleIdx="1" presStyleCnt="7"/>
      <dgm:spPr/>
    </dgm:pt>
    <dgm:pt modelId="{7CA5FB8F-550C-413E-B42B-61533D8726C3}" type="pres">
      <dgm:prSet presAssocID="{F734E6BC-43E8-4FA0-A0DF-D2F1CF337DAC}" presName="connTx" presStyleLbl="parChTrans1D3" presStyleIdx="1" presStyleCnt="7"/>
      <dgm:spPr/>
    </dgm:pt>
    <dgm:pt modelId="{1DD6B38E-FE29-4F0A-BEF4-DD44582DF4E6}" type="pres">
      <dgm:prSet presAssocID="{898092D0-9D2D-44E2-8D53-CAF1FD553C83}" presName="root2" presStyleCnt="0"/>
      <dgm:spPr/>
    </dgm:pt>
    <dgm:pt modelId="{4485FEE1-3275-438F-9D7D-4A723896362D}" type="pres">
      <dgm:prSet presAssocID="{898092D0-9D2D-44E2-8D53-CAF1FD553C83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7D30306-2EE6-49A1-901F-10F2321769AE}" type="pres">
      <dgm:prSet presAssocID="{898092D0-9D2D-44E2-8D53-CAF1FD553C83}" presName="level3hierChild" presStyleCnt="0"/>
      <dgm:spPr/>
    </dgm:pt>
    <dgm:pt modelId="{A5965833-A2FE-41EC-95EE-E48574F40067}" type="pres">
      <dgm:prSet presAssocID="{75EE732F-3D58-4019-9790-C1955A116CDF}" presName="conn2-1" presStyleLbl="parChTrans1D4" presStyleIdx="11" presStyleCnt="20"/>
      <dgm:spPr/>
    </dgm:pt>
    <dgm:pt modelId="{658F05CF-D56D-4C1D-B0A2-7C46FC183CD3}" type="pres">
      <dgm:prSet presAssocID="{75EE732F-3D58-4019-9790-C1955A116CDF}" presName="connTx" presStyleLbl="parChTrans1D4" presStyleIdx="11" presStyleCnt="20"/>
      <dgm:spPr/>
    </dgm:pt>
    <dgm:pt modelId="{97F83435-49E9-49E9-A2A9-500F0DEEF081}" type="pres">
      <dgm:prSet presAssocID="{45B9432C-A7B5-4C62-90D9-9A68C98A0C94}" presName="root2" presStyleCnt="0"/>
      <dgm:spPr/>
    </dgm:pt>
    <dgm:pt modelId="{3C2B4A9B-979C-4184-9E05-7BDE915C3E97}" type="pres">
      <dgm:prSet presAssocID="{45B9432C-A7B5-4C62-90D9-9A68C98A0C94}" presName="LevelTwoTextNode" presStyleLbl="node4" presStyleIdx="11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DB3EC1D-CC4B-409B-8D0F-E666394C9EAE}" type="pres">
      <dgm:prSet presAssocID="{45B9432C-A7B5-4C62-90D9-9A68C98A0C94}" presName="level3hierChild" presStyleCnt="0"/>
      <dgm:spPr/>
    </dgm:pt>
    <dgm:pt modelId="{C7D97BDB-7627-4525-A2B6-10F0FFA37713}" type="pres">
      <dgm:prSet presAssocID="{B81E272E-62E7-417F-B404-48D9C6FA2635}" presName="conn2-1" presStyleLbl="parChTrans1D3" presStyleIdx="2" presStyleCnt="7"/>
      <dgm:spPr/>
      <dgm:t>
        <a:bodyPr/>
        <a:lstStyle/>
        <a:p>
          <a:endParaRPr lang="en-CA"/>
        </a:p>
      </dgm:t>
    </dgm:pt>
    <dgm:pt modelId="{20E68787-BEE7-4E44-85A7-F30692E1B6E8}" type="pres">
      <dgm:prSet presAssocID="{B81E272E-62E7-417F-B404-48D9C6FA2635}" presName="connTx" presStyleLbl="parChTrans1D3" presStyleIdx="2" presStyleCnt="7"/>
      <dgm:spPr/>
      <dgm:t>
        <a:bodyPr/>
        <a:lstStyle/>
        <a:p>
          <a:endParaRPr lang="en-CA"/>
        </a:p>
      </dgm:t>
    </dgm:pt>
    <dgm:pt modelId="{927F5018-BEAC-4AEB-B639-4429A92023B4}" type="pres">
      <dgm:prSet presAssocID="{A39E5887-6F6D-43BE-A556-84331C960687}" presName="root2" presStyleCnt="0"/>
      <dgm:spPr/>
    </dgm:pt>
    <dgm:pt modelId="{916D9A5C-335C-44FA-BC96-9CDCCF8BAC16}" type="pres">
      <dgm:prSet presAssocID="{A39E5887-6F6D-43BE-A556-84331C960687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2EB5D73-56FC-46C2-A17A-0D1728544021}" type="pres">
      <dgm:prSet presAssocID="{A39E5887-6F6D-43BE-A556-84331C960687}" presName="level3hierChild" presStyleCnt="0"/>
      <dgm:spPr/>
    </dgm:pt>
    <dgm:pt modelId="{D7B0AE6D-ABFE-4DAA-B1C8-3CF8470967A1}" type="pres">
      <dgm:prSet presAssocID="{8676903B-E197-437C-A945-FCC2F4D96C5E}" presName="conn2-1" presStyleLbl="parChTrans1D4" presStyleIdx="12" presStyleCnt="20"/>
      <dgm:spPr/>
    </dgm:pt>
    <dgm:pt modelId="{609FF9C6-94E6-4946-AEDF-68968DB7022B}" type="pres">
      <dgm:prSet presAssocID="{8676903B-E197-437C-A945-FCC2F4D96C5E}" presName="connTx" presStyleLbl="parChTrans1D4" presStyleIdx="12" presStyleCnt="20"/>
      <dgm:spPr/>
    </dgm:pt>
    <dgm:pt modelId="{C8930908-450A-4023-B4D0-324117069C98}" type="pres">
      <dgm:prSet presAssocID="{CEA7C31D-2834-453A-B768-CB01B0D8D88A}" presName="root2" presStyleCnt="0"/>
      <dgm:spPr/>
    </dgm:pt>
    <dgm:pt modelId="{DB1C6343-1DF1-4439-B5F8-B2DC605ED3F2}" type="pres">
      <dgm:prSet presAssocID="{CEA7C31D-2834-453A-B768-CB01B0D8D88A}" presName="LevelTwoTextNode" presStyleLbl="node4" presStyleIdx="12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476E9790-85A3-4564-8743-F19AC8631E69}" type="pres">
      <dgm:prSet presAssocID="{CEA7C31D-2834-453A-B768-CB01B0D8D88A}" presName="level3hierChild" presStyleCnt="0"/>
      <dgm:spPr/>
    </dgm:pt>
    <dgm:pt modelId="{BE91C897-4270-46E7-B97B-4AABA5D74B6C}" type="pres">
      <dgm:prSet presAssocID="{B69E1B98-3593-481F-BC4F-93110D6666A6}" presName="conn2-1" presStyleLbl="parChTrans1D4" presStyleIdx="13" presStyleCnt="20"/>
      <dgm:spPr/>
    </dgm:pt>
    <dgm:pt modelId="{4412C5DF-FB0C-4F4D-AA33-156385C3088A}" type="pres">
      <dgm:prSet presAssocID="{B69E1B98-3593-481F-BC4F-93110D6666A6}" presName="connTx" presStyleLbl="parChTrans1D4" presStyleIdx="13" presStyleCnt="20"/>
      <dgm:spPr/>
    </dgm:pt>
    <dgm:pt modelId="{79D82802-2019-4EEA-835F-8D5DF621C3CF}" type="pres">
      <dgm:prSet presAssocID="{B38BA6F9-36FC-4A67-9E16-35DEEA756D57}" presName="root2" presStyleCnt="0"/>
      <dgm:spPr/>
    </dgm:pt>
    <dgm:pt modelId="{B5D14FEC-71A9-4749-A903-69C628EBF491}" type="pres">
      <dgm:prSet presAssocID="{B38BA6F9-36FC-4A67-9E16-35DEEA756D57}" presName="LevelTwoTextNode" presStyleLbl="node4" presStyleIdx="13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FE0EF45-DF5F-4879-8767-80968B0DA51A}" type="pres">
      <dgm:prSet presAssocID="{B38BA6F9-36FC-4A67-9E16-35DEEA756D57}" presName="level3hierChild" presStyleCnt="0"/>
      <dgm:spPr/>
    </dgm:pt>
    <dgm:pt modelId="{1E4643AA-F178-474F-AB64-2CCAF8DD2E61}" type="pres">
      <dgm:prSet presAssocID="{FB4C115B-FC00-4E4B-8BBA-AE4C61447D5F}" presName="conn2-1" presStyleLbl="parChTrans1D4" presStyleIdx="14" presStyleCnt="20"/>
      <dgm:spPr/>
    </dgm:pt>
    <dgm:pt modelId="{4234985F-D3AF-4D51-97ED-341E020671D0}" type="pres">
      <dgm:prSet presAssocID="{FB4C115B-FC00-4E4B-8BBA-AE4C61447D5F}" presName="connTx" presStyleLbl="parChTrans1D4" presStyleIdx="14" presStyleCnt="20"/>
      <dgm:spPr/>
    </dgm:pt>
    <dgm:pt modelId="{B42C9019-D147-4568-B76C-D5EDDC42081B}" type="pres">
      <dgm:prSet presAssocID="{D5C286DA-8ED7-4F14-8E1D-A368ADFE72B2}" presName="root2" presStyleCnt="0"/>
      <dgm:spPr/>
    </dgm:pt>
    <dgm:pt modelId="{385C8AD0-1C67-4156-B68C-DC1E07B9CFAA}" type="pres">
      <dgm:prSet presAssocID="{D5C286DA-8ED7-4F14-8E1D-A368ADFE72B2}" presName="LevelTwoTextNode" presStyleLbl="node4" presStyleIdx="14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6607024-1E8F-4033-8B46-2B1BC2253272}" type="pres">
      <dgm:prSet presAssocID="{D5C286DA-8ED7-4F14-8E1D-A368ADFE72B2}" presName="level3hierChild" presStyleCnt="0"/>
      <dgm:spPr/>
    </dgm:pt>
    <dgm:pt modelId="{3B7EB781-A24F-4213-9B47-2D7A84A083DE}" type="pres">
      <dgm:prSet presAssocID="{FE9E122B-B640-4576-9719-B24B2AB6348E}" presName="conn2-1" presStyleLbl="parChTrans1D4" presStyleIdx="15" presStyleCnt="20"/>
      <dgm:spPr/>
    </dgm:pt>
    <dgm:pt modelId="{55B3C12B-3DDE-4CA0-A1CA-E108D32A8165}" type="pres">
      <dgm:prSet presAssocID="{FE9E122B-B640-4576-9719-B24B2AB6348E}" presName="connTx" presStyleLbl="parChTrans1D4" presStyleIdx="15" presStyleCnt="20"/>
      <dgm:spPr/>
    </dgm:pt>
    <dgm:pt modelId="{B1E889F3-9BC7-4324-85C4-AE6EB424C7DD}" type="pres">
      <dgm:prSet presAssocID="{42F8A898-5464-438B-8290-5E77BDF1FF2A}" presName="root2" presStyleCnt="0"/>
      <dgm:spPr/>
    </dgm:pt>
    <dgm:pt modelId="{94D85BD7-B634-4290-A838-74F962723DDA}" type="pres">
      <dgm:prSet presAssocID="{42F8A898-5464-438B-8290-5E77BDF1FF2A}" presName="LevelTwoTextNode" presStyleLbl="node4" presStyleIdx="15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3967319-8E2B-4025-A49C-F313259B248B}" type="pres">
      <dgm:prSet presAssocID="{42F8A898-5464-438B-8290-5E77BDF1FF2A}" presName="level3hierChild" presStyleCnt="0"/>
      <dgm:spPr/>
    </dgm:pt>
    <dgm:pt modelId="{C00E4336-79E8-4F5D-B63F-22E4E4FA5F6F}" type="pres">
      <dgm:prSet presAssocID="{E7A3AB93-DB61-4FD6-AB74-B04A3B5E210D}" presName="conn2-1" presStyleLbl="parChTrans1D4" presStyleIdx="16" presStyleCnt="20"/>
      <dgm:spPr/>
      <dgm:t>
        <a:bodyPr/>
        <a:lstStyle/>
        <a:p>
          <a:endParaRPr lang="en-CA"/>
        </a:p>
      </dgm:t>
    </dgm:pt>
    <dgm:pt modelId="{4BFDD6F2-E449-4182-B16B-2BA8B662B2A1}" type="pres">
      <dgm:prSet presAssocID="{E7A3AB93-DB61-4FD6-AB74-B04A3B5E210D}" presName="connTx" presStyleLbl="parChTrans1D4" presStyleIdx="16" presStyleCnt="20"/>
      <dgm:spPr/>
      <dgm:t>
        <a:bodyPr/>
        <a:lstStyle/>
        <a:p>
          <a:endParaRPr lang="en-CA"/>
        </a:p>
      </dgm:t>
    </dgm:pt>
    <dgm:pt modelId="{F5DC055E-C175-4C8E-863D-51DB22B1640F}" type="pres">
      <dgm:prSet presAssocID="{CEF712A0-BE33-4599-BE03-75989F04640C}" presName="root2" presStyleCnt="0"/>
      <dgm:spPr/>
    </dgm:pt>
    <dgm:pt modelId="{61EE5D33-BE02-4A94-9496-EC94CB99E3ED}" type="pres">
      <dgm:prSet presAssocID="{CEF712A0-BE33-4599-BE03-75989F04640C}" presName="LevelTwoTextNode" presStyleLbl="node4" presStyleIdx="16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A3C786E-ABB4-4ED5-ABBD-2D5DD8A32E73}" type="pres">
      <dgm:prSet presAssocID="{CEF712A0-BE33-4599-BE03-75989F04640C}" presName="level3hierChild" presStyleCnt="0"/>
      <dgm:spPr/>
    </dgm:pt>
    <dgm:pt modelId="{47E58CD3-D550-44F9-90A2-BB74E74DB69C}" type="pres">
      <dgm:prSet presAssocID="{2EF27424-C096-4C3D-926B-C1B210D06A30}" presName="conn2-1" presStyleLbl="parChTrans1D4" presStyleIdx="17" presStyleCnt="20"/>
      <dgm:spPr/>
      <dgm:t>
        <a:bodyPr/>
        <a:lstStyle/>
        <a:p>
          <a:endParaRPr lang="en-CA"/>
        </a:p>
      </dgm:t>
    </dgm:pt>
    <dgm:pt modelId="{71553A01-0FB7-47D7-85FD-F58B70AFEFE4}" type="pres">
      <dgm:prSet presAssocID="{2EF27424-C096-4C3D-926B-C1B210D06A30}" presName="connTx" presStyleLbl="parChTrans1D4" presStyleIdx="17" presStyleCnt="20"/>
      <dgm:spPr/>
      <dgm:t>
        <a:bodyPr/>
        <a:lstStyle/>
        <a:p>
          <a:endParaRPr lang="en-CA"/>
        </a:p>
      </dgm:t>
    </dgm:pt>
    <dgm:pt modelId="{6A9E55C4-71C2-47D3-8FBE-911CD3F6DBD5}" type="pres">
      <dgm:prSet presAssocID="{3A9C656E-8C82-4CB7-9874-6B714F61527C}" presName="root2" presStyleCnt="0"/>
      <dgm:spPr/>
    </dgm:pt>
    <dgm:pt modelId="{5FC16762-BECC-4D86-89A1-ECEB1166AB40}" type="pres">
      <dgm:prSet presAssocID="{3A9C656E-8C82-4CB7-9874-6B714F61527C}" presName="LevelTwoTextNode" presStyleLbl="node4" presStyleIdx="17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2D344C0-4D9D-4DF5-A674-C4A41BC3A0F4}" type="pres">
      <dgm:prSet presAssocID="{3A9C656E-8C82-4CB7-9874-6B714F61527C}" presName="level3hierChild" presStyleCnt="0"/>
      <dgm:spPr/>
    </dgm:pt>
    <dgm:pt modelId="{1FD849DE-BFD5-4AD5-BAC4-B3D7DAE3A853}" type="pres">
      <dgm:prSet presAssocID="{EB75B28C-49F2-46C5-83B3-FD58A3F36CEC}" presName="conn2-1" presStyleLbl="parChTrans1D4" presStyleIdx="18" presStyleCnt="20"/>
      <dgm:spPr/>
      <dgm:t>
        <a:bodyPr/>
        <a:lstStyle/>
        <a:p>
          <a:endParaRPr lang="en-CA"/>
        </a:p>
      </dgm:t>
    </dgm:pt>
    <dgm:pt modelId="{06157788-24F4-4603-9A83-304DD496306B}" type="pres">
      <dgm:prSet presAssocID="{EB75B28C-49F2-46C5-83B3-FD58A3F36CEC}" presName="connTx" presStyleLbl="parChTrans1D4" presStyleIdx="18" presStyleCnt="20"/>
      <dgm:spPr/>
      <dgm:t>
        <a:bodyPr/>
        <a:lstStyle/>
        <a:p>
          <a:endParaRPr lang="en-CA"/>
        </a:p>
      </dgm:t>
    </dgm:pt>
    <dgm:pt modelId="{B68ADE18-4F1D-48AE-A0E7-CF11BCAD3311}" type="pres">
      <dgm:prSet presAssocID="{8CE8C25E-4CBD-4B73-8D43-A7F9F8CDCA2B}" presName="root2" presStyleCnt="0"/>
      <dgm:spPr/>
    </dgm:pt>
    <dgm:pt modelId="{51C97D7B-04E5-469A-9ED7-83E73FEAD532}" type="pres">
      <dgm:prSet presAssocID="{8CE8C25E-4CBD-4B73-8D43-A7F9F8CDCA2B}" presName="LevelTwoTextNode" presStyleLbl="node4" presStyleIdx="18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40F765F1-EECA-4C86-8D03-921C1C93604F}" type="pres">
      <dgm:prSet presAssocID="{8CE8C25E-4CBD-4B73-8D43-A7F9F8CDCA2B}" presName="level3hierChild" presStyleCnt="0"/>
      <dgm:spPr/>
    </dgm:pt>
    <dgm:pt modelId="{4B250866-392F-4C64-8735-CE56DDC05FFE}" type="pres">
      <dgm:prSet presAssocID="{34FB4394-085A-4370-913A-B0C471C42BD4}" presName="conn2-1" presStyleLbl="parChTrans1D4" presStyleIdx="19" presStyleCnt="20"/>
      <dgm:spPr/>
      <dgm:t>
        <a:bodyPr/>
        <a:lstStyle/>
        <a:p>
          <a:endParaRPr lang="en-CA"/>
        </a:p>
      </dgm:t>
    </dgm:pt>
    <dgm:pt modelId="{AC5A62B5-BCBF-4B48-B832-A8A25D5C4FDA}" type="pres">
      <dgm:prSet presAssocID="{34FB4394-085A-4370-913A-B0C471C42BD4}" presName="connTx" presStyleLbl="parChTrans1D4" presStyleIdx="19" presStyleCnt="20"/>
      <dgm:spPr/>
      <dgm:t>
        <a:bodyPr/>
        <a:lstStyle/>
        <a:p>
          <a:endParaRPr lang="en-CA"/>
        </a:p>
      </dgm:t>
    </dgm:pt>
    <dgm:pt modelId="{2C90B69D-E950-4F62-B1A6-D60E6BAC8149}" type="pres">
      <dgm:prSet presAssocID="{D7C75769-1268-44F6-BED7-D56D0710E7E8}" presName="root2" presStyleCnt="0"/>
      <dgm:spPr/>
    </dgm:pt>
    <dgm:pt modelId="{795D6AAF-3D1D-43D1-AC5F-24232DB9AFE2}" type="pres">
      <dgm:prSet presAssocID="{D7C75769-1268-44F6-BED7-D56D0710E7E8}" presName="LevelTwoTextNode" presStyleLbl="node4" presStyleIdx="19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6AED133-7AFE-4D89-80A4-096D17A09DC4}" type="pres">
      <dgm:prSet presAssocID="{D7C75769-1268-44F6-BED7-D56D0710E7E8}" presName="level3hierChild" presStyleCnt="0"/>
      <dgm:spPr/>
    </dgm:pt>
    <dgm:pt modelId="{F77C26B2-5EF6-462A-BC1E-5C069A0A3FFB}" type="pres">
      <dgm:prSet presAssocID="{35345C80-02B2-437F-8FA9-4FEC955A27D8}" presName="conn2-1" presStyleLbl="parChTrans1D3" presStyleIdx="3" presStyleCnt="7"/>
      <dgm:spPr/>
    </dgm:pt>
    <dgm:pt modelId="{AE642833-9536-40C8-BB12-03B4482A13CE}" type="pres">
      <dgm:prSet presAssocID="{35345C80-02B2-437F-8FA9-4FEC955A27D8}" presName="connTx" presStyleLbl="parChTrans1D3" presStyleIdx="3" presStyleCnt="7"/>
      <dgm:spPr/>
    </dgm:pt>
    <dgm:pt modelId="{CF399580-BAB4-457B-8D2B-F3145D70FA8E}" type="pres">
      <dgm:prSet presAssocID="{BCD2446C-CFC1-4BE5-8465-C973E6C81D5C}" presName="root2" presStyleCnt="0"/>
      <dgm:spPr/>
    </dgm:pt>
    <dgm:pt modelId="{548AD406-B0ED-49E7-AF8A-E2A9AE87AF3E}" type="pres">
      <dgm:prSet presAssocID="{BCD2446C-CFC1-4BE5-8465-C973E6C81D5C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32137CB-A75F-4D25-8311-F9F658665DFA}" type="pres">
      <dgm:prSet presAssocID="{BCD2446C-CFC1-4BE5-8465-C973E6C81D5C}" presName="level3hierChild" presStyleCnt="0"/>
      <dgm:spPr/>
    </dgm:pt>
    <dgm:pt modelId="{14BED388-4E72-45B7-88DE-098EFF17F821}" type="pres">
      <dgm:prSet presAssocID="{D59DFF35-D874-4343-A90B-708ABDFD08BF}" presName="conn2-1" presStyleLbl="parChTrans1D2" presStyleIdx="1" presStyleCnt="2"/>
      <dgm:spPr/>
    </dgm:pt>
    <dgm:pt modelId="{EEE5DECD-1B24-4F05-A38A-7FA79D9705A4}" type="pres">
      <dgm:prSet presAssocID="{D59DFF35-D874-4343-A90B-708ABDFD08BF}" presName="connTx" presStyleLbl="parChTrans1D2" presStyleIdx="1" presStyleCnt="2"/>
      <dgm:spPr/>
    </dgm:pt>
    <dgm:pt modelId="{BE694DEF-AB4F-4A43-89F5-3E63F28E81B2}" type="pres">
      <dgm:prSet presAssocID="{DB15755B-7D70-4620-8575-4F62CF3157F4}" presName="root2" presStyleCnt="0"/>
      <dgm:spPr/>
    </dgm:pt>
    <dgm:pt modelId="{005C7804-AD13-41FC-ACEE-A065E0E6BBEE}" type="pres">
      <dgm:prSet presAssocID="{DB15755B-7D70-4620-8575-4F62CF3157F4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4DD2EC7-0688-408C-9C36-0A77CC856272}" type="pres">
      <dgm:prSet presAssocID="{DB15755B-7D70-4620-8575-4F62CF3157F4}" presName="level3hierChild" presStyleCnt="0"/>
      <dgm:spPr/>
    </dgm:pt>
    <dgm:pt modelId="{6A6EFEF2-13D1-4D03-A9E8-46F822D90AD2}" type="pres">
      <dgm:prSet presAssocID="{47F18C92-1EA7-409A-A2BD-EEE64723B673}" presName="conn2-1" presStyleLbl="parChTrans1D3" presStyleIdx="4" presStyleCnt="7"/>
      <dgm:spPr/>
      <dgm:t>
        <a:bodyPr/>
        <a:lstStyle/>
        <a:p>
          <a:endParaRPr lang="en-CA"/>
        </a:p>
      </dgm:t>
    </dgm:pt>
    <dgm:pt modelId="{00EF327F-4BAF-4882-A971-76355CD182F5}" type="pres">
      <dgm:prSet presAssocID="{47F18C92-1EA7-409A-A2BD-EEE64723B673}" presName="connTx" presStyleLbl="parChTrans1D3" presStyleIdx="4" presStyleCnt="7"/>
      <dgm:spPr/>
      <dgm:t>
        <a:bodyPr/>
        <a:lstStyle/>
        <a:p>
          <a:endParaRPr lang="en-CA"/>
        </a:p>
      </dgm:t>
    </dgm:pt>
    <dgm:pt modelId="{6FE51174-53BC-4406-8B9F-379048435699}" type="pres">
      <dgm:prSet presAssocID="{4BB09366-62E6-44A8-9F92-8A592FA28CB0}" presName="root2" presStyleCnt="0"/>
      <dgm:spPr/>
    </dgm:pt>
    <dgm:pt modelId="{A54290EF-DE87-4239-8923-ECE586107082}" type="pres">
      <dgm:prSet presAssocID="{4BB09366-62E6-44A8-9F92-8A592FA28CB0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E378911-16B6-4F0B-AD59-4FCC648101DD}" type="pres">
      <dgm:prSet presAssocID="{4BB09366-62E6-44A8-9F92-8A592FA28CB0}" presName="level3hierChild" presStyleCnt="0"/>
      <dgm:spPr/>
    </dgm:pt>
    <dgm:pt modelId="{58DFE7AA-552F-4A54-A07B-F701522E6294}" type="pres">
      <dgm:prSet presAssocID="{765F48BD-7923-45DC-B9E6-4CDCA9D7531E}" presName="conn2-1" presStyleLbl="parChTrans1D3" presStyleIdx="5" presStyleCnt="7"/>
      <dgm:spPr/>
      <dgm:t>
        <a:bodyPr/>
        <a:lstStyle/>
        <a:p>
          <a:endParaRPr lang="en-CA"/>
        </a:p>
      </dgm:t>
    </dgm:pt>
    <dgm:pt modelId="{7AAEFBD3-1B8C-417E-B467-20A794E48054}" type="pres">
      <dgm:prSet presAssocID="{765F48BD-7923-45DC-B9E6-4CDCA9D7531E}" presName="connTx" presStyleLbl="parChTrans1D3" presStyleIdx="5" presStyleCnt="7"/>
      <dgm:spPr/>
      <dgm:t>
        <a:bodyPr/>
        <a:lstStyle/>
        <a:p>
          <a:endParaRPr lang="en-CA"/>
        </a:p>
      </dgm:t>
    </dgm:pt>
    <dgm:pt modelId="{281EC72F-34FA-4209-BD28-F7F9A145DE5A}" type="pres">
      <dgm:prSet presAssocID="{FA9C4BE5-94A7-455A-97DD-A6B30934F02D}" presName="root2" presStyleCnt="0"/>
      <dgm:spPr/>
    </dgm:pt>
    <dgm:pt modelId="{73D34FE5-FAFC-467E-8910-0EF94AD3A551}" type="pres">
      <dgm:prSet presAssocID="{FA9C4BE5-94A7-455A-97DD-A6B30934F02D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FAE87CB-57AA-4F64-9753-0E2D3D30B8C4}" type="pres">
      <dgm:prSet presAssocID="{FA9C4BE5-94A7-455A-97DD-A6B30934F02D}" presName="level3hierChild" presStyleCnt="0"/>
      <dgm:spPr/>
    </dgm:pt>
    <dgm:pt modelId="{3C660416-5244-4C43-9AF4-C5C61BD61B84}" type="pres">
      <dgm:prSet presAssocID="{C288DA4C-2D5A-48B3-BE78-ED756828B445}" presName="conn2-1" presStyleLbl="parChTrans1D3" presStyleIdx="6" presStyleCnt="7"/>
      <dgm:spPr/>
    </dgm:pt>
    <dgm:pt modelId="{A6C80EAF-B5A0-46BF-A43E-3483FEB096C3}" type="pres">
      <dgm:prSet presAssocID="{C288DA4C-2D5A-48B3-BE78-ED756828B445}" presName="connTx" presStyleLbl="parChTrans1D3" presStyleIdx="6" presStyleCnt="7"/>
      <dgm:spPr/>
    </dgm:pt>
    <dgm:pt modelId="{26851EE2-D7F6-4AEF-A076-301A134B702E}" type="pres">
      <dgm:prSet presAssocID="{50758F35-8A18-45BF-8502-6D4B35E5D2BD}" presName="root2" presStyleCnt="0"/>
      <dgm:spPr/>
    </dgm:pt>
    <dgm:pt modelId="{D6655E9A-F1A8-43F8-92F3-A837C0D12A3D}" type="pres">
      <dgm:prSet presAssocID="{50758F35-8A18-45BF-8502-6D4B35E5D2BD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A6F7D04-354B-4AEA-8F39-0B672049F6D6}" type="pres">
      <dgm:prSet presAssocID="{50758F35-8A18-45BF-8502-6D4B35E5D2BD}" presName="level3hierChild" presStyleCnt="0"/>
      <dgm:spPr/>
    </dgm:pt>
  </dgm:ptLst>
  <dgm:cxnLst>
    <dgm:cxn modelId="{0C31F91C-C40C-42BB-9298-0B9F53502CB2}" srcId="{A39E5887-6F6D-43BE-A556-84331C960687}" destId="{CEA7C31D-2834-453A-B768-CB01B0D8D88A}" srcOrd="0" destOrd="0" parTransId="{8676903B-E197-437C-A945-FCC2F4D96C5E}" sibTransId="{6E8B8085-AD2E-404A-8547-244DAE76B407}"/>
    <dgm:cxn modelId="{47378B35-C76B-4B05-AA1D-7A28EB7B036A}" type="presOf" srcId="{765F48BD-7923-45DC-B9E6-4CDCA9D7531E}" destId="{58DFE7AA-552F-4A54-A07B-F701522E6294}" srcOrd="0" destOrd="0" presId="urn:microsoft.com/office/officeart/2008/layout/HorizontalMultiLevelHierarchy"/>
    <dgm:cxn modelId="{C88385B7-CAFA-4B1F-9614-933D66F70DE1}" srcId="{AE9C63AF-4ED7-4A3D-9A71-C0575B0173F1}" destId="{1936E61A-8255-4088-90E8-58B96B11C55A}" srcOrd="9" destOrd="0" parTransId="{3E9A87F4-6715-4366-8D92-A73C63A62CA9}" sibTransId="{762FF863-29DC-470B-833F-1447C594A9D9}"/>
    <dgm:cxn modelId="{E82ED5CC-2CAA-4582-9CF8-3DC0C103E110}" srcId="{AE9C63AF-4ED7-4A3D-9A71-C0575B0173F1}" destId="{D3ADA67C-966E-401E-B84E-27E88907AD42}" srcOrd="6" destOrd="0" parTransId="{0CC024D2-1F54-4487-96E3-D3C977D35625}" sibTransId="{12406A38-ED8F-4CF4-B292-E82EE78BA93D}"/>
    <dgm:cxn modelId="{7C6F766B-4A5D-42E0-AB9D-3B1BCBDEA81B}" type="presOf" srcId="{34FB4394-085A-4370-913A-B0C471C42BD4}" destId="{AC5A62B5-BCBF-4B48-B832-A8A25D5C4FDA}" srcOrd="1" destOrd="0" presId="urn:microsoft.com/office/officeart/2008/layout/HorizontalMultiLevelHierarchy"/>
    <dgm:cxn modelId="{4A4245E2-29C3-4FDC-98C4-B7073679B42F}" type="presOf" srcId="{E7A3AB93-DB61-4FD6-AB74-B04A3B5E210D}" destId="{C00E4336-79E8-4F5D-B63F-22E4E4FA5F6F}" srcOrd="0" destOrd="0" presId="urn:microsoft.com/office/officeart/2008/layout/HorizontalMultiLevelHierarchy"/>
    <dgm:cxn modelId="{E96D3BB5-6020-4E41-B597-E542311BFF02}" srcId="{CEA7C31D-2834-453A-B768-CB01B0D8D88A}" destId="{D5C286DA-8ED7-4F14-8E1D-A368ADFE72B2}" srcOrd="1" destOrd="0" parTransId="{FB4C115B-FC00-4E4B-8BBA-AE4C61447D5F}" sibTransId="{62C7C8C4-47D6-4906-9916-726170159B56}"/>
    <dgm:cxn modelId="{B75050BF-B53F-465B-9D0F-72A649625EE1}" type="presOf" srcId="{47F18C92-1EA7-409A-A2BD-EEE64723B673}" destId="{6A6EFEF2-13D1-4D03-A9E8-46F822D90AD2}" srcOrd="0" destOrd="0" presId="urn:microsoft.com/office/officeart/2008/layout/HorizontalMultiLevelHierarchy"/>
    <dgm:cxn modelId="{BC281ECF-51FE-4E02-92B5-2B99D06D32FA}" type="presOf" srcId="{FB4C115B-FC00-4E4B-8BBA-AE4C61447D5F}" destId="{4234985F-D3AF-4D51-97ED-341E020671D0}" srcOrd="1" destOrd="0" presId="urn:microsoft.com/office/officeart/2008/layout/HorizontalMultiLevelHierarchy"/>
    <dgm:cxn modelId="{96D6382D-1580-4EDB-ACBF-338589602FB0}" type="presOf" srcId="{38C11C90-6336-48A0-A7EC-8AE6C5B7B472}" destId="{8E4C7F14-855E-4A40-B80D-082B93174BC6}" srcOrd="0" destOrd="0" presId="urn:microsoft.com/office/officeart/2008/layout/HorizontalMultiLevelHierarchy"/>
    <dgm:cxn modelId="{79A46756-C01A-46EE-8504-7F950E0F955B}" type="presOf" srcId="{765F48BD-7923-45DC-B9E6-4CDCA9D7531E}" destId="{7AAEFBD3-1B8C-417E-B467-20A794E48054}" srcOrd="1" destOrd="0" presId="urn:microsoft.com/office/officeart/2008/layout/HorizontalMultiLevelHierarchy"/>
    <dgm:cxn modelId="{B04AE81F-74E3-4493-B9E1-9BF3C509BACA}" type="presOf" srcId="{56928D93-7826-4B59-B3AA-25A7851DD8BC}" destId="{A8394DBD-2982-4948-94EC-A6727C9A3A98}" srcOrd="0" destOrd="0" presId="urn:microsoft.com/office/officeart/2008/layout/HorizontalMultiLevelHierarchy"/>
    <dgm:cxn modelId="{370A9139-C1AF-44FD-A065-8152AD0B6E5C}" type="presOf" srcId="{CEA7C31D-2834-453A-B768-CB01B0D8D88A}" destId="{DB1C6343-1DF1-4439-B5F8-B2DC605ED3F2}" srcOrd="0" destOrd="0" presId="urn:microsoft.com/office/officeart/2008/layout/HorizontalMultiLevelHierarchy"/>
    <dgm:cxn modelId="{15676DCE-F2F0-4B02-8A56-C23DB3408822}" type="presOf" srcId="{3E9A87F4-6715-4366-8D92-A73C63A62CA9}" destId="{73FB74AD-4E0B-4C7E-B6C3-7C02BE0DDF59}" srcOrd="1" destOrd="0" presId="urn:microsoft.com/office/officeart/2008/layout/HorizontalMultiLevelHierarchy"/>
    <dgm:cxn modelId="{D1A31101-4DCD-412E-822F-2225D2713ECF}" type="presOf" srcId="{FC466502-2B7D-407D-B49B-B65D634F051F}" destId="{7411A612-FEE4-4B9A-8D2B-AFE56DDBB42D}" srcOrd="0" destOrd="0" presId="urn:microsoft.com/office/officeart/2008/layout/HorizontalMultiLevelHierarchy"/>
    <dgm:cxn modelId="{4F686C78-DF2D-429F-8B91-160A73C34CD6}" type="presOf" srcId="{D7C75769-1268-44F6-BED7-D56D0710E7E8}" destId="{795D6AAF-3D1D-43D1-AC5F-24232DB9AFE2}" srcOrd="0" destOrd="0" presId="urn:microsoft.com/office/officeart/2008/layout/HorizontalMultiLevelHierarchy"/>
    <dgm:cxn modelId="{822AB353-D0F6-48C5-A021-8A8E358E534B}" type="presOf" srcId="{4BB09366-62E6-44A8-9F92-8A592FA28CB0}" destId="{A54290EF-DE87-4239-8923-ECE586107082}" srcOrd="0" destOrd="0" presId="urn:microsoft.com/office/officeart/2008/layout/HorizontalMultiLevelHierarchy"/>
    <dgm:cxn modelId="{DAE7226F-F80F-46A2-B91A-4B178FB64985}" type="presOf" srcId="{3E9A87F4-6715-4366-8D92-A73C63A62CA9}" destId="{61BF8829-3EBA-4CED-9F17-5C017ACD5D5B}" srcOrd="0" destOrd="0" presId="urn:microsoft.com/office/officeart/2008/layout/HorizontalMultiLevelHierarchy"/>
    <dgm:cxn modelId="{341339B1-AB77-4F05-8F9A-2715C3DAA5C6}" type="presOf" srcId="{10CD3C74-6C19-40FE-8B9D-C004B5293046}" destId="{7C7F7669-0086-423E-ADDC-518246BD24A4}" srcOrd="1" destOrd="0" presId="urn:microsoft.com/office/officeart/2008/layout/HorizontalMultiLevelHierarchy"/>
    <dgm:cxn modelId="{310E0539-CB7E-45EE-8EC6-73B5CF44299F}" srcId="{AE9C63AF-4ED7-4A3D-9A71-C0575B0173F1}" destId="{56928D93-7826-4B59-B3AA-25A7851DD8BC}" srcOrd="0" destOrd="0" parTransId="{FC466502-2B7D-407D-B49B-B65D634F051F}" sibTransId="{CFB275B7-F563-4FA8-98B8-93D48E469232}"/>
    <dgm:cxn modelId="{38EB8890-93FF-47AB-9251-A2A3895295EA}" srcId="{AE9C63AF-4ED7-4A3D-9A71-C0575B0173F1}" destId="{7CB439E7-D52C-4EB0-B4E9-DDF83049B180}" srcOrd="8" destOrd="0" parTransId="{51519675-3B9F-4D73-852E-029FD25586AB}" sibTransId="{429EFE35-ED07-4A33-B451-A58FC1169845}"/>
    <dgm:cxn modelId="{A029FD28-58FA-405B-9F6E-813F5B240EE1}" type="presOf" srcId="{2EF27424-C096-4C3D-926B-C1B210D06A30}" destId="{47E58CD3-D550-44F9-90A2-BB74E74DB69C}" srcOrd="0" destOrd="0" presId="urn:microsoft.com/office/officeart/2008/layout/HorizontalMultiLevelHierarchy"/>
    <dgm:cxn modelId="{06839E0C-5E7B-4632-8A80-4F8194FBFE4B}" type="presOf" srcId="{B81E272E-62E7-417F-B404-48D9C6FA2635}" destId="{C7D97BDB-7627-4525-A2B6-10F0FFA37713}" srcOrd="0" destOrd="0" presId="urn:microsoft.com/office/officeart/2008/layout/HorizontalMultiLevelHierarchy"/>
    <dgm:cxn modelId="{2F46125E-E788-49D6-9723-A0DF9F20CAB9}" type="presOf" srcId="{DB15755B-7D70-4620-8575-4F62CF3157F4}" destId="{005C7804-AD13-41FC-ACEE-A065E0E6BBEE}" srcOrd="0" destOrd="0" presId="urn:microsoft.com/office/officeart/2008/layout/HorizontalMultiLevelHierarchy"/>
    <dgm:cxn modelId="{69251D86-7D00-4D2E-A883-8D9425D86E17}" type="presOf" srcId="{AE9C63AF-4ED7-4A3D-9A71-C0575B0173F1}" destId="{876270A4-2B30-4FCB-9A07-C58B634BD549}" srcOrd="0" destOrd="0" presId="urn:microsoft.com/office/officeart/2008/layout/HorizontalMultiLevelHierarchy"/>
    <dgm:cxn modelId="{0EA23A36-D568-4BA8-8109-5878F4185A3B}" type="presOf" srcId="{0CC024D2-1F54-4487-96E3-D3C977D35625}" destId="{110E2885-B2E3-48D8-A5E0-AEC4BED04A3B}" srcOrd="1" destOrd="0" presId="urn:microsoft.com/office/officeart/2008/layout/HorizontalMultiLevelHierarchy"/>
    <dgm:cxn modelId="{B124E721-DE8A-4E5A-9FA6-1B28FE4EC7E4}" type="presOf" srcId="{8676903B-E197-437C-A945-FCC2F4D96C5E}" destId="{609FF9C6-94E6-4946-AEDF-68968DB7022B}" srcOrd="1" destOrd="0" presId="urn:microsoft.com/office/officeart/2008/layout/HorizontalMultiLevelHierarchy"/>
    <dgm:cxn modelId="{F284489F-1603-4950-9F5F-5BE693CF68C1}" type="presOf" srcId="{3BEFDEFD-C657-4C9B-981C-E69ED09A1199}" destId="{E507056F-8EB8-44F3-8CD5-DA56D6570275}" srcOrd="1" destOrd="0" presId="urn:microsoft.com/office/officeart/2008/layout/HorizontalMultiLevelHierarchy"/>
    <dgm:cxn modelId="{5D9A837C-D871-4191-87F1-C9302BD4F5E9}" type="presOf" srcId="{FA9C4BE5-94A7-455A-97DD-A6B30934F02D}" destId="{73D34FE5-FAFC-467E-8910-0EF94AD3A551}" srcOrd="0" destOrd="0" presId="urn:microsoft.com/office/officeart/2008/layout/HorizontalMultiLevelHierarchy"/>
    <dgm:cxn modelId="{8530D33A-98BB-4A68-A37D-443C88C92FB4}" type="presOf" srcId="{3A9C656E-8C82-4CB7-9874-6B714F61527C}" destId="{5FC16762-BECC-4D86-89A1-ECEB1166AB40}" srcOrd="0" destOrd="0" presId="urn:microsoft.com/office/officeart/2008/layout/HorizontalMultiLevelHierarchy"/>
    <dgm:cxn modelId="{DEED2FCD-D05E-4863-A5B0-B19E38967DA4}" type="presOf" srcId="{FB4C115B-FC00-4E4B-8BBA-AE4C61447D5F}" destId="{1E4643AA-F178-474F-AB64-2CCAF8DD2E61}" srcOrd="0" destOrd="0" presId="urn:microsoft.com/office/officeart/2008/layout/HorizontalMultiLevelHierarchy"/>
    <dgm:cxn modelId="{A985BFC7-38F5-4DCA-9274-E81FFABE879A}" type="presOf" srcId="{0504B787-414D-4CAF-B149-A7FA7FB20C79}" destId="{5824283B-C541-49A7-BD35-4E050703B0A2}" srcOrd="0" destOrd="0" presId="urn:microsoft.com/office/officeart/2008/layout/HorizontalMultiLevelHierarchy"/>
    <dgm:cxn modelId="{6AA6A321-012A-4ACD-905A-42190D224DB0}" type="presOf" srcId="{1936E61A-8255-4088-90E8-58B96B11C55A}" destId="{209ACFA2-3BBE-4B39-A89B-BBD6D597654C}" srcOrd="0" destOrd="0" presId="urn:microsoft.com/office/officeart/2008/layout/HorizontalMultiLevelHierarchy"/>
    <dgm:cxn modelId="{9691CBB3-7C7B-45F1-B6A8-B83ACD5B8351}" type="presOf" srcId="{49CC94E4-9C75-4797-A248-B219BB097BE9}" destId="{9968D7A7-3FA0-4C3C-8175-11C2D08CFB0C}" srcOrd="0" destOrd="0" presId="urn:microsoft.com/office/officeart/2008/layout/HorizontalMultiLevelHierarchy"/>
    <dgm:cxn modelId="{6CD5B62E-B855-4F49-B608-D55E9E73ED81}" type="presOf" srcId="{47F18C92-1EA7-409A-A2BD-EEE64723B673}" destId="{00EF327F-4BAF-4882-A971-76355CD182F5}" srcOrd="1" destOrd="0" presId="urn:microsoft.com/office/officeart/2008/layout/HorizontalMultiLevelHierarchy"/>
    <dgm:cxn modelId="{7420DDA1-5F95-4FB0-9D32-1DCB653BCD70}" srcId="{42F8A898-5464-438B-8290-5E77BDF1FF2A}" destId="{CEF712A0-BE33-4599-BE03-75989F04640C}" srcOrd="0" destOrd="0" parTransId="{E7A3AB93-DB61-4FD6-AB74-B04A3B5E210D}" sibTransId="{767B818B-55BE-4E2E-8218-063945F7D3D8}"/>
    <dgm:cxn modelId="{1BC94281-BE4E-464D-9CCE-4D1F670E2FEE}" type="presOf" srcId="{8676903B-E197-437C-A945-FCC2F4D96C5E}" destId="{D7B0AE6D-ABFE-4DAA-B1C8-3CF8470967A1}" srcOrd="0" destOrd="0" presId="urn:microsoft.com/office/officeart/2008/layout/HorizontalMultiLevelHierarchy"/>
    <dgm:cxn modelId="{C33F02EA-BD4C-4357-B734-AC4C56649D59}" type="presOf" srcId="{FC466502-2B7D-407D-B49B-B65D634F051F}" destId="{D3554488-E166-4C48-A5DE-FCC58A0BF3E6}" srcOrd="1" destOrd="0" presId="urn:microsoft.com/office/officeart/2008/layout/HorizontalMultiLevelHierarchy"/>
    <dgm:cxn modelId="{D36A8C03-8081-4F38-A834-8AC07F578C3F}" type="presOf" srcId="{E7A3AB93-DB61-4FD6-AB74-B04A3B5E210D}" destId="{4BFDD6F2-E449-4182-B16B-2BA8B662B2A1}" srcOrd="1" destOrd="0" presId="urn:microsoft.com/office/officeart/2008/layout/HorizontalMultiLevelHierarchy"/>
    <dgm:cxn modelId="{91D8D3C2-F48E-44CE-803B-5D9837876919}" type="presOf" srcId="{0DAF550F-AA1D-4552-A519-609B077D7276}" destId="{859AEC17-D459-4805-A1A8-567DA29E62E1}" srcOrd="0" destOrd="0" presId="urn:microsoft.com/office/officeart/2008/layout/HorizontalMultiLevelHierarchy"/>
    <dgm:cxn modelId="{35FC76AB-7778-45D5-BD20-529D37F7A7BD}" type="presOf" srcId="{F734E6BC-43E8-4FA0-A0DF-D2F1CF337DAC}" destId="{3BE7D501-3DAF-46BE-B077-44F17A64493E}" srcOrd="0" destOrd="0" presId="urn:microsoft.com/office/officeart/2008/layout/HorizontalMultiLevelHierarchy"/>
    <dgm:cxn modelId="{32C9C6A6-9A26-4C23-A542-E4FAF7FAC3D9}" type="presOf" srcId="{0FD17C54-3D93-451E-A981-D6A0C45EDA4D}" destId="{972DF1E7-4908-452E-9340-B3DF31F5434B}" srcOrd="0" destOrd="0" presId="urn:microsoft.com/office/officeart/2008/layout/HorizontalMultiLevelHierarchy"/>
    <dgm:cxn modelId="{8E88F7B0-CA62-42E3-923D-978808F71256}" type="presOf" srcId="{E8DBA2BE-14F5-4135-BA35-96F7DAF1DA5C}" destId="{F63CAADF-289C-4ED1-9B54-532C045133F6}" srcOrd="1" destOrd="0" presId="urn:microsoft.com/office/officeart/2008/layout/HorizontalMultiLevelHierarchy"/>
    <dgm:cxn modelId="{5FA10CAE-DAA4-42E8-9711-76BA51D5F2D7}" type="presOf" srcId="{F734E6BC-43E8-4FA0-A0DF-D2F1CF337DAC}" destId="{7CA5FB8F-550C-413E-B42B-61533D8726C3}" srcOrd="1" destOrd="0" presId="urn:microsoft.com/office/officeart/2008/layout/HorizontalMultiLevelHierarchy"/>
    <dgm:cxn modelId="{840B592F-6732-45F7-A885-42A03E080C27}" srcId="{AE9C63AF-4ED7-4A3D-9A71-C0575B0173F1}" destId="{12CF1CD6-9B24-4068-89C8-886D5B0EACF5}" srcOrd="1" destOrd="0" parTransId="{EBAFD4C5-863D-4FA8-9607-0FFF01D5001A}" sibTransId="{0E251E02-23D2-4257-97A7-B5B370FE274D}"/>
    <dgm:cxn modelId="{B2830AD6-272D-48E4-8E46-DC7D76BA5D79}" type="presOf" srcId="{75EE732F-3D58-4019-9790-C1955A116CDF}" destId="{658F05CF-D56D-4C1D-B0A2-7C46FC183CD3}" srcOrd="1" destOrd="0" presId="urn:microsoft.com/office/officeart/2008/layout/HorizontalMultiLevelHierarchy"/>
    <dgm:cxn modelId="{8A1E2069-FBF8-4254-B5BB-BE45B11C795D}" type="presOf" srcId="{CEF712A0-BE33-4599-BE03-75989F04640C}" destId="{61EE5D33-BE02-4A94-9496-EC94CB99E3ED}" srcOrd="0" destOrd="0" presId="urn:microsoft.com/office/officeart/2008/layout/HorizontalMultiLevelHierarchy"/>
    <dgm:cxn modelId="{25AEA5F1-A30B-44EF-8C6A-11DDF19BBC92}" type="presOf" srcId="{BCD2446C-CFC1-4BE5-8465-C973E6C81D5C}" destId="{548AD406-B0ED-49E7-AF8A-E2A9AE87AF3E}" srcOrd="0" destOrd="0" presId="urn:microsoft.com/office/officeart/2008/layout/HorizontalMultiLevelHierarchy"/>
    <dgm:cxn modelId="{F59CF2F5-C4E3-4C84-8E46-12075A8EF3A3}" srcId="{AE9C63AF-4ED7-4A3D-9A71-C0575B0173F1}" destId="{CBC8703F-AA75-467E-9545-0429C4DBEE46}" srcOrd="4" destOrd="0" parTransId="{3BEFDEFD-C657-4C9B-981C-E69ED09A1199}" sibTransId="{ECB1FC5F-81BE-420E-84B7-C24A43BBABB9}"/>
    <dgm:cxn modelId="{BAE34BB1-2798-4358-B994-DBA3DD96948F}" type="presOf" srcId="{EBAFD4C5-863D-4FA8-9607-0FFF01D5001A}" destId="{007BB26C-A715-442B-815C-A09C1C7E073F}" srcOrd="1" destOrd="0" presId="urn:microsoft.com/office/officeart/2008/layout/HorizontalMultiLevelHierarchy"/>
    <dgm:cxn modelId="{5C3AA3B6-7BF9-432E-9047-3D43A1D720E6}" type="presOf" srcId="{C288DA4C-2D5A-48B3-BE78-ED756828B445}" destId="{3C660416-5244-4C43-9AF4-C5C61BD61B84}" srcOrd="0" destOrd="0" presId="urn:microsoft.com/office/officeart/2008/layout/HorizontalMultiLevelHierarchy"/>
    <dgm:cxn modelId="{40920A78-733D-4927-8CAC-581742866437}" type="presOf" srcId="{B38BA6F9-36FC-4A67-9E16-35DEEA756D57}" destId="{B5D14FEC-71A9-4749-A903-69C628EBF491}" srcOrd="0" destOrd="0" presId="urn:microsoft.com/office/officeart/2008/layout/HorizontalMultiLevelHierarchy"/>
    <dgm:cxn modelId="{0DA3727F-0776-47D0-9113-0BEC51349D2F}" srcId="{42F8A898-5464-438B-8290-5E77BDF1FF2A}" destId="{D7C75769-1268-44F6-BED7-D56D0710E7E8}" srcOrd="3" destOrd="0" parTransId="{34FB4394-085A-4370-913A-B0C471C42BD4}" sibTransId="{13A670C3-477A-4E35-9C3C-CF08C3E16001}"/>
    <dgm:cxn modelId="{EB7E17A3-65EC-4F65-8A64-ECDD13F07D40}" type="presOf" srcId="{E8DBA2BE-14F5-4135-BA35-96F7DAF1DA5C}" destId="{D0899318-81C3-47DF-99E8-4F486C56DE2F}" srcOrd="0" destOrd="0" presId="urn:microsoft.com/office/officeart/2008/layout/HorizontalMultiLevelHierarchy"/>
    <dgm:cxn modelId="{212B7DD7-969B-4DF7-9F34-3B1F0605D473}" type="presOf" srcId="{D59DFF35-D874-4343-A90B-708ABDFD08BF}" destId="{EEE5DECD-1B24-4F05-A38A-7FA79D9705A4}" srcOrd="1" destOrd="0" presId="urn:microsoft.com/office/officeart/2008/layout/HorizontalMultiLevelHierarchy"/>
    <dgm:cxn modelId="{A0991B49-C005-4834-B295-8E67960E3EC6}" srcId="{AE9C63AF-4ED7-4A3D-9A71-C0575B0173F1}" destId="{A2A94F00-355D-4AC1-A0DA-7111833027ED}" srcOrd="5" destOrd="0" parTransId="{0FD17C54-3D93-451E-A981-D6A0C45EDA4D}" sibTransId="{22F91A00-E8EF-4A8D-ACBD-2B6FFBF8E3E7}"/>
    <dgm:cxn modelId="{A4EFF602-18AF-43E8-B3BC-FF71E8AE9375}" type="presOf" srcId="{EBAFD4C5-863D-4FA8-9607-0FFF01D5001A}" destId="{080CE79A-07CD-419C-811A-974C83FCD9AC}" srcOrd="0" destOrd="0" presId="urn:microsoft.com/office/officeart/2008/layout/HorizontalMultiLevelHierarchy"/>
    <dgm:cxn modelId="{79CF65A1-A5BC-4006-BBFD-38B535C76A9B}" type="presOf" srcId="{0CC024D2-1F54-4487-96E3-D3C977D35625}" destId="{EF0590A1-5858-4CA0-8293-F05A1E84398B}" srcOrd="0" destOrd="0" presId="urn:microsoft.com/office/officeart/2008/layout/HorizontalMultiLevelHierarchy"/>
    <dgm:cxn modelId="{292F996F-55FC-4BA4-A61C-93F6A404F3D8}" type="presOf" srcId="{D59DFF35-D874-4343-A90B-708ABDFD08BF}" destId="{14BED388-4E72-45B7-88DE-098EFF17F821}" srcOrd="0" destOrd="0" presId="urn:microsoft.com/office/officeart/2008/layout/HorizontalMultiLevelHierarchy"/>
    <dgm:cxn modelId="{2133274C-7C21-4126-AEA5-17AD0436C82A}" srcId="{DB15755B-7D70-4620-8575-4F62CF3157F4}" destId="{FA9C4BE5-94A7-455A-97DD-A6B30934F02D}" srcOrd="1" destOrd="0" parTransId="{765F48BD-7923-45DC-B9E6-4CDCA9D7531E}" sibTransId="{9574A08F-9FEE-484C-9523-CDF709D90303}"/>
    <dgm:cxn modelId="{5CF1B3C0-1DEA-4A4E-AE4E-358A4BB25886}" type="presOf" srcId="{0EBA8078-43FA-4D1B-9052-B311AF32885D}" destId="{3FCB789E-F2E4-447A-9D82-6B3F2333C254}" srcOrd="0" destOrd="0" presId="urn:microsoft.com/office/officeart/2008/layout/HorizontalMultiLevelHierarchy"/>
    <dgm:cxn modelId="{CCF45BCE-832E-4984-8704-D44C4E6E50DA}" srcId="{38C11C90-6336-48A0-A7EC-8AE6C5B7B472}" destId="{DB15755B-7D70-4620-8575-4F62CF3157F4}" srcOrd="1" destOrd="0" parTransId="{D59DFF35-D874-4343-A90B-708ABDFD08BF}" sibTransId="{49BC0B10-6BB8-4593-AC43-AB8007BB6424}"/>
    <dgm:cxn modelId="{D8677795-D9F0-4602-8D6C-B3586263CA3C}" srcId="{7B37E018-5CF0-47A4-8805-B7A4C6CC8375}" destId="{38C11C90-6336-48A0-A7EC-8AE6C5B7B472}" srcOrd="0" destOrd="0" parTransId="{FC4C002B-1E3E-4F2A-BABC-ED23CA70624C}" sibTransId="{CB523A91-C1D1-4EFF-9DAB-DFF396016212}"/>
    <dgm:cxn modelId="{E14D94A2-3B2E-4219-AA9F-343FD7D94A67}" type="presOf" srcId="{B81E272E-62E7-417F-B404-48D9C6FA2635}" destId="{20E68787-BEE7-4E44-85A7-F30692E1B6E8}" srcOrd="1" destOrd="0" presId="urn:microsoft.com/office/officeart/2008/layout/HorizontalMultiLevelHierarchy"/>
    <dgm:cxn modelId="{BBC00DB7-8ABB-40BC-9C37-84C53EC96B3A}" type="presOf" srcId="{C288DA4C-2D5A-48B3-BE78-ED756828B445}" destId="{A6C80EAF-B5A0-46BF-A43E-3483FEB096C3}" srcOrd="1" destOrd="0" presId="urn:microsoft.com/office/officeart/2008/layout/HorizontalMultiLevelHierarchy"/>
    <dgm:cxn modelId="{048BEB4D-FE49-49C4-825D-3420EAF0FC20}" srcId="{AE9C63AF-4ED7-4A3D-9A71-C0575B0173F1}" destId="{0DAF550F-AA1D-4552-A519-609B077D7276}" srcOrd="7" destOrd="0" parTransId="{10CD3C74-6C19-40FE-8B9D-C004B5293046}" sibTransId="{A84C48C0-3734-4BED-A789-BE3A4C288D68}"/>
    <dgm:cxn modelId="{8C2C0EE1-8459-4EB6-A35D-14EB3E50C71C}" srcId="{AE9C63AF-4ED7-4A3D-9A71-C0575B0173F1}" destId="{4252D028-F0C3-4ADF-AF00-B6EFE5621707}" srcOrd="3" destOrd="0" parTransId="{8049405A-0D35-4970-9B40-0E1A03F8318B}" sibTransId="{FA0E170B-DE51-49FA-B913-F5ABB78F4653}"/>
    <dgm:cxn modelId="{B10E40A9-612A-472A-86DD-4341ABAFFB69}" srcId="{38C11C90-6336-48A0-A7EC-8AE6C5B7B472}" destId="{0EBA8078-43FA-4D1B-9052-B311AF32885D}" srcOrd="0" destOrd="0" parTransId="{0504B787-414D-4CAF-B149-A7FA7FB20C79}" sibTransId="{DBEFB372-93B7-45D9-8883-9DA6D21BF297}"/>
    <dgm:cxn modelId="{B52F3B68-39E0-4FD1-8F73-CB8809B132FA}" type="presOf" srcId="{6E5D11FF-A901-4984-AE69-94B5F46DD11D}" destId="{00E26C8F-B7A5-43A5-8E9C-987959551132}" srcOrd="1" destOrd="0" presId="urn:microsoft.com/office/officeart/2008/layout/HorizontalMultiLevelHierarchy"/>
    <dgm:cxn modelId="{12357946-6C74-4257-B957-270F630766A6}" type="presOf" srcId="{8049405A-0D35-4970-9B40-0E1A03F8318B}" destId="{65CB56D6-48DD-402B-917C-7ED1E601C2B1}" srcOrd="0" destOrd="0" presId="urn:microsoft.com/office/officeart/2008/layout/HorizontalMultiLevelHierarchy"/>
    <dgm:cxn modelId="{D694B8FB-E5C1-4001-B175-0067D85A3B07}" srcId="{0EBA8078-43FA-4D1B-9052-B311AF32885D}" destId="{BCD2446C-CFC1-4BE5-8465-C973E6C81D5C}" srcOrd="3" destOrd="0" parTransId="{35345C80-02B2-437F-8FA9-4FEC955A27D8}" sibTransId="{79152BFA-C634-477C-880D-01172687848D}"/>
    <dgm:cxn modelId="{FA5B20CB-0AE5-427C-A8CF-78AAF4434C62}" type="presOf" srcId="{898092D0-9D2D-44E2-8D53-CAF1FD553C83}" destId="{4485FEE1-3275-438F-9D7D-4A723896362D}" srcOrd="0" destOrd="0" presId="urn:microsoft.com/office/officeart/2008/layout/HorizontalMultiLevelHierarchy"/>
    <dgm:cxn modelId="{9055CC36-93A9-41ED-A3BD-4DCD49982A57}" type="presOf" srcId="{EB75B28C-49F2-46C5-83B3-FD58A3F36CEC}" destId="{1FD849DE-BFD5-4AD5-BAC4-B3D7DAE3A853}" srcOrd="0" destOrd="0" presId="urn:microsoft.com/office/officeart/2008/layout/HorizontalMultiLevelHierarchy"/>
    <dgm:cxn modelId="{CD8FBE7F-168B-4E9D-888D-35344836EF5B}" type="presOf" srcId="{83086E1B-0C77-45CC-AB4A-662EDFB47A86}" destId="{FAE44399-FF03-4874-AA4C-894FB6DE200A}" srcOrd="0" destOrd="0" presId="urn:microsoft.com/office/officeart/2008/layout/HorizontalMultiLevelHierarchy"/>
    <dgm:cxn modelId="{8884C621-A3A6-4DEF-B1C7-5EADD5067F6C}" type="presOf" srcId="{A2A94F00-355D-4AC1-A0DA-7111833027ED}" destId="{540FFACD-8F6F-44F8-A15F-FDC226C231CE}" srcOrd="0" destOrd="0" presId="urn:microsoft.com/office/officeart/2008/layout/HorizontalMultiLevelHierarchy"/>
    <dgm:cxn modelId="{60B1F4C4-81A5-46B6-9709-E3C8C43F7475}" srcId="{0EBA8078-43FA-4D1B-9052-B311AF32885D}" destId="{898092D0-9D2D-44E2-8D53-CAF1FD553C83}" srcOrd="1" destOrd="0" parTransId="{F734E6BC-43E8-4FA0-A0DF-D2F1CF337DAC}" sibTransId="{ECCE488C-7E1F-424E-A6E0-645359C3F706}"/>
    <dgm:cxn modelId="{F7CF5672-56A0-4FC9-9C77-FDC5654F8E72}" type="presOf" srcId="{7B37E018-5CF0-47A4-8805-B7A4C6CC8375}" destId="{F8697403-BDE1-4FC3-AC55-D2087F99DC70}" srcOrd="0" destOrd="0" presId="urn:microsoft.com/office/officeart/2008/layout/HorizontalMultiLevelHierarchy"/>
    <dgm:cxn modelId="{10FDDA52-65CD-436B-A92E-503BE6145710}" srcId="{CEA7C31D-2834-453A-B768-CB01B0D8D88A}" destId="{B38BA6F9-36FC-4A67-9E16-35DEEA756D57}" srcOrd="0" destOrd="0" parTransId="{B69E1B98-3593-481F-BC4F-93110D6666A6}" sibTransId="{04BE005E-481A-446D-BD7E-B8E1B18A9DFA}"/>
    <dgm:cxn modelId="{F87DE0A1-4F04-49E0-B3A8-F68BD11AA8C4}" type="presOf" srcId="{10CD3C74-6C19-40FE-8B9D-C004B5293046}" destId="{A31BB9A6-BAB3-46DB-8D62-622E6E313E42}" srcOrd="0" destOrd="0" presId="urn:microsoft.com/office/officeart/2008/layout/HorizontalMultiLevelHierarchy"/>
    <dgm:cxn modelId="{F9D0F69F-1DC4-4226-98F6-2337A7792608}" type="presOf" srcId="{FE9E122B-B640-4576-9719-B24B2AB6348E}" destId="{55B3C12B-3DDE-4CA0-A1CA-E108D32A8165}" srcOrd="1" destOrd="0" presId="urn:microsoft.com/office/officeart/2008/layout/HorizontalMultiLevelHierarchy"/>
    <dgm:cxn modelId="{F1179675-4120-4834-A136-C7F1775409EA}" srcId="{DB15755B-7D70-4620-8575-4F62CF3157F4}" destId="{50758F35-8A18-45BF-8502-6D4B35E5D2BD}" srcOrd="2" destOrd="0" parTransId="{C288DA4C-2D5A-48B3-BE78-ED756828B445}" sibTransId="{FF77C4ED-D60C-4E40-885B-CB1CEF1D87A9}"/>
    <dgm:cxn modelId="{F73DC0B6-50B1-4FDC-A75A-D919C0935D65}" type="presOf" srcId="{8049405A-0D35-4970-9B40-0E1A03F8318B}" destId="{5BAEE04A-AF21-4849-B5E9-3053F75CEC87}" srcOrd="1" destOrd="0" presId="urn:microsoft.com/office/officeart/2008/layout/HorizontalMultiLevelHierarchy"/>
    <dgm:cxn modelId="{03FD5921-9156-48E8-8260-538BF91F3617}" type="presOf" srcId="{51519675-3B9F-4D73-852E-029FD25586AB}" destId="{66BA4BBC-1326-4C0E-83D7-A5ECD4997074}" srcOrd="1" destOrd="0" presId="urn:microsoft.com/office/officeart/2008/layout/HorizontalMultiLevelHierarchy"/>
    <dgm:cxn modelId="{2F111469-6E22-4488-BC6B-935B81FF2EF7}" type="presOf" srcId="{A39E5887-6F6D-43BE-A556-84331C960687}" destId="{916D9A5C-335C-44FA-BC96-9CDCCF8BAC16}" srcOrd="0" destOrd="0" presId="urn:microsoft.com/office/officeart/2008/layout/HorizontalMultiLevelHierarchy"/>
    <dgm:cxn modelId="{3DBB334C-6D8E-4893-9990-DFB71286B8C8}" srcId="{0EBA8078-43FA-4D1B-9052-B311AF32885D}" destId="{A39E5887-6F6D-43BE-A556-84331C960687}" srcOrd="2" destOrd="0" parTransId="{B81E272E-62E7-417F-B404-48D9C6FA2635}" sibTransId="{B24AD490-3C45-4BBF-ABEC-6C5552B83E7C}"/>
    <dgm:cxn modelId="{DB6C5971-3262-4E9A-B678-754510F77E2A}" type="presOf" srcId="{50758F35-8A18-45BF-8502-6D4B35E5D2BD}" destId="{D6655E9A-F1A8-43F8-92F3-A837C0D12A3D}" srcOrd="0" destOrd="0" presId="urn:microsoft.com/office/officeart/2008/layout/HorizontalMultiLevelHierarchy"/>
    <dgm:cxn modelId="{C92D8EB2-DFFC-498E-A1B1-27C5D2523636}" srcId="{42F8A898-5464-438B-8290-5E77BDF1FF2A}" destId="{8CE8C25E-4CBD-4B73-8D43-A7F9F8CDCA2B}" srcOrd="2" destOrd="0" parTransId="{EB75B28C-49F2-46C5-83B3-FD58A3F36CEC}" sibTransId="{D1153348-5107-4DE1-9315-99E1A22ABB63}"/>
    <dgm:cxn modelId="{5D296474-15E2-492F-ACF0-C38967B5E9E6}" type="presOf" srcId="{75EE732F-3D58-4019-9790-C1955A116CDF}" destId="{A5965833-A2FE-41EC-95EE-E48574F40067}" srcOrd="0" destOrd="0" presId="urn:microsoft.com/office/officeart/2008/layout/HorizontalMultiLevelHierarchy"/>
    <dgm:cxn modelId="{1FABD441-9236-42EF-A40D-9320ECFB7481}" srcId="{42F8A898-5464-438B-8290-5E77BDF1FF2A}" destId="{3A9C656E-8C82-4CB7-9874-6B714F61527C}" srcOrd="1" destOrd="0" parTransId="{2EF27424-C096-4C3D-926B-C1B210D06A30}" sibTransId="{15C67F23-B06E-4442-A01A-14C729347DBB}"/>
    <dgm:cxn modelId="{B235A44F-CC39-4362-9ED5-550C38314E63}" srcId="{AE9C63AF-4ED7-4A3D-9A71-C0575B0173F1}" destId="{6A93828E-B6D4-41B5-9876-34B31A75B9D1}" srcOrd="2" destOrd="0" parTransId="{6E5D11FF-A901-4984-AE69-94B5F46DD11D}" sibTransId="{7C15AD7A-8EA3-426B-A715-E17F8BF1A36C}"/>
    <dgm:cxn modelId="{9DF45BC4-E29C-424C-9843-2BE997C88D54}" type="presOf" srcId="{49CC94E4-9C75-4797-A248-B219BB097BE9}" destId="{F7E70A44-EFCB-43FC-88DD-DD4FB1D629A8}" srcOrd="1" destOrd="0" presId="urn:microsoft.com/office/officeart/2008/layout/HorizontalMultiLevelHierarchy"/>
    <dgm:cxn modelId="{249B950F-5DBB-4FEB-B3F6-8BE5604594C9}" type="presOf" srcId="{51519675-3B9F-4D73-852E-029FD25586AB}" destId="{9C082776-1824-4DF0-A899-AA6D0B1D5A3B}" srcOrd="0" destOrd="0" presId="urn:microsoft.com/office/officeart/2008/layout/HorizontalMultiLevelHierarchy"/>
    <dgm:cxn modelId="{B0824A0F-1897-45F5-88D2-CCB7C2AB7287}" type="presOf" srcId="{D5C286DA-8ED7-4F14-8E1D-A368ADFE72B2}" destId="{385C8AD0-1C67-4156-B68C-DC1E07B9CFAA}" srcOrd="0" destOrd="0" presId="urn:microsoft.com/office/officeart/2008/layout/HorizontalMultiLevelHierarchy"/>
    <dgm:cxn modelId="{606CCD48-8714-4C15-9000-A94A9ACC2F95}" type="presOf" srcId="{35345C80-02B2-437F-8FA9-4FEC955A27D8}" destId="{AE642833-9536-40C8-BB12-03B4482A13CE}" srcOrd="1" destOrd="0" presId="urn:microsoft.com/office/officeart/2008/layout/HorizontalMultiLevelHierarchy"/>
    <dgm:cxn modelId="{020AB066-18FB-4E92-B96B-1E4A0BE0F03C}" type="presOf" srcId="{4252D028-F0C3-4ADF-AF00-B6EFE5621707}" destId="{A32AD3A6-342D-4938-A3D2-1B75688CCE19}" srcOrd="0" destOrd="0" presId="urn:microsoft.com/office/officeart/2008/layout/HorizontalMultiLevelHierarchy"/>
    <dgm:cxn modelId="{5CE04F50-F223-42C2-BE77-276CECD30554}" type="presOf" srcId="{6E5D11FF-A901-4984-AE69-94B5F46DD11D}" destId="{E6EB7A05-2EE6-4BD3-8257-F76FB4E438AB}" srcOrd="0" destOrd="0" presId="urn:microsoft.com/office/officeart/2008/layout/HorizontalMultiLevelHierarchy"/>
    <dgm:cxn modelId="{C486030C-BC69-4321-9D66-36A8DED603B4}" type="presOf" srcId="{6A93828E-B6D4-41B5-9876-34B31A75B9D1}" destId="{C75E35BF-499E-44E1-B6C9-8E7C16C6678D}" srcOrd="0" destOrd="0" presId="urn:microsoft.com/office/officeart/2008/layout/HorizontalMultiLevelHierarchy"/>
    <dgm:cxn modelId="{A3C02115-F47D-4D65-8A84-EB58DB5B298A}" type="presOf" srcId="{7CB439E7-D52C-4EB0-B4E9-DDF83049B180}" destId="{D04643DF-EA92-4C6B-AFBD-A7FDFE979B64}" srcOrd="0" destOrd="0" presId="urn:microsoft.com/office/officeart/2008/layout/HorizontalMultiLevelHierarchy"/>
    <dgm:cxn modelId="{D1F241C6-07A1-4CD2-B317-93AE509D44F6}" srcId="{0EBA8078-43FA-4D1B-9052-B311AF32885D}" destId="{AE9C63AF-4ED7-4A3D-9A71-C0575B0173F1}" srcOrd="0" destOrd="0" parTransId="{49CC94E4-9C75-4797-A248-B219BB097BE9}" sibTransId="{07617469-4AF2-4350-A99F-B85385083E29}"/>
    <dgm:cxn modelId="{396265A9-A57E-4FE2-88F4-0464D124284A}" type="presOf" srcId="{2EF27424-C096-4C3D-926B-C1B210D06A30}" destId="{71553A01-0FB7-47D7-85FD-F58B70AFEFE4}" srcOrd="1" destOrd="0" presId="urn:microsoft.com/office/officeart/2008/layout/HorizontalMultiLevelHierarchy"/>
    <dgm:cxn modelId="{FA0C47E9-6C5A-4C54-850E-B0B83A5F69DD}" type="presOf" srcId="{0FD17C54-3D93-451E-A981-D6A0C45EDA4D}" destId="{B755FD84-C7CC-4986-B000-42F8C14E649D}" srcOrd="1" destOrd="0" presId="urn:microsoft.com/office/officeart/2008/layout/HorizontalMultiLevelHierarchy"/>
    <dgm:cxn modelId="{F9318E17-B2FF-4068-A6AF-EE877C425C28}" type="presOf" srcId="{42F8A898-5464-438B-8290-5E77BDF1FF2A}" destId="{94D85BD7-B634-4290-A838-74F962723DDA}" srcOrd="0" destOrd="0" presId="urn:microsoft.com/office/officeart/2008/layout/HorizontalMultiLevelHierarchy"/>
    <dgm:cxn modelId="{D500F294-3081-41AC-B57F-3F462750D514}" type="presOf" srcId="{8CE8C25E-4CBD-4B73-8D43-A7F9F8CDCA2B}" destId="{51C97D7B-04E5-469A-9ED7-83E73FEAD532}" srcOrd="0" destOrd="0" presId="urn:microsoft.com/office/officeart/2008/layout/HorizontalMultiLevelHierarchy"/>
    <dgm:cxn modelId="{E5B7685B-69A9-47C3-AB45-3886887DAF09}" type="presOf" srcId="{FE9E122B-B640-4576-9719-B24B2AB6348E}" destId="{3B7EB781-A24F-4213-9B47-2D7A84A083DE}" srcOrd="0" destOrd="0" presId="urn:microsoft.com/office/officeart/2008/layout/HorizontalMultiLevelHierarchy"/>
    <dgm:cxn modelId="{A2DCD513-9C23-4920-BFF7-21089D5282D1}" type="presOf" srcId="{EB75B28C-49F2-46C5-83B3-FD58A3F36CEC}" destId="{06157788-24F4-4603-9A83-304DD496306B}" srcOrd="1" destOrd="0" presId="urn:microsoft.com/office/officeart/2008/layout/HorizontalMultiLevelHierarchy"/>
    <dgm:cxn modelId="{0450D762-D8F1-4F91-9FF0-EDD34D6F8CB8}" type="presOf" srcId="{45B9432C-A7B5-4C62-90D9-9A68C98A0C94}" destId="{3C2B4A9B-979C-4184-9E05-7BDE915C3E97}" srcOrd="0" destOrd="0" presId="urn:microsoft.com/office/officeart/2008/layout/HorizontalMultiLevelHierarchy"/>
    <dgm:cxn modelId="{277B154A-81C8-46CD-88B9-131C1984AD14}" srcId="{DB15755B-7D70-4620-8575-4F62CF3157F4}" destId="{4BB09366-62E6-44A8-9F92-8A592FA28CB0}" srcOrd="0" destOrd="0" parTransId="{47F18C92-1EA7-409A-A2BD-EEE64723B673}" sibTransId="{BB52A4D3-99B4-441C-9720-918AB8EFF11D}"/>
    <dgm:cxn modelId="{4F9CB114-557A-4EFE-94B0-C230E16282B3}" type="presOf" srcId="{34FB4394-085A-4370-913A-B0C471C42BD4}" destId="{4B250866-392F-4C64-8735-CE56DDC05FFE}" srcOrd="0" destOrd="0" presId="urn:microsoft.com/office/officeart/2008/layout/HorizontalMultiLevelHierarchy"/>
    <dgm:cxn modelId="{E256024B-6537-4F8C-B43E-D850418D9F12}" type="presOf" srcId="{D3ADA67C-966E-401E-B84E-27E88907AD42}" destId="{C9C7D8D3-9911-4D14-8426-26AE1E3F5BF9}" srcOrd="0" destOrd="0" presId="urn:microsoft.com/office/officeart/2008/layout/HorizontalMultiLevelHierarchy"/>
    <dgm:cxn modelId="{44A1746B-6609-45FE-B7F5-1DC39EBB9F68}" type="presOf" srcId="{3BEFDEFD-C657-4C9B-981C-E69ED09A1199}" destId="{2EE2C931-9723-46B8-A70B-1FD5BC37A7A5}" srcOrd="0" destOrd="0" presId="urn:microsoft.com/office/officeart/2008/layout/HorizontalMultiLevelHierarchy"/>
    <dgm:cxn modelId="{A08D01BC-4BBF-4DFF-9822-018CE6CCED76}" srcId="{AE9C63AF-4ED7-4A3D-9A71-C0575B0173F1}" destId="{83086E1B-0C77-45CC-AB4A-662EDFB47A86}" srcOrd="10" destOrd="0" parTransId="{E8DBA2BE-14F5-4135-BA35-96F7DAF1DA5C}" sibTransId="{A8F612C4-FA0C-4062-8C8C-E07DCDA6B9C8}"/>
    <dgm:cxn modelId="{498FE0B1-7187-4F79-95A3-0197C5AF3C75}" type="presOf" srcId="{35345C80-02B2-437F-8FA9-4FEC955A27D8}" destId="{F77C26B2-5EF6-462A-BC1E-5C069A0A3FFB}" srcOrd="0" destOrd="0" presId="urn:microsoft.com/office/officeart/2008/layout/HorizontalMultiLevelHierarchy"/>
    <dgm:cxn modelId="{1293B5F5-BF30-414D-A53A-3E43E64AD04E}" type="presOf" srcId="{CBC8703F-AA75-467E-9545-0429C4DBEE46}" destId="{441AF3C9-265F-4813-82FD-610F6AA723DA}" srcOrd="0" destOrd="0" presId="urn:microsoft.com/office/officeart/2008/layout/HorizontalMultiLevelHierarchy"/>
    <dgm:cxn modelId="{17352D2B-D166-414F-B5C7-A58705F4B8D0}" srcId="{A39E5887-6F6D-43BE-A556-84331C960687}" destId="{42F8A898-5464-438B-8290-5E77BDF1FF2A}" srcOrd="1" destOrd="0" parTransId="{FE9E122B-B640-4576-9719-B24B2AB6348E}" sibTransId="{C9BC075B-2F8A-40AF-9B11-33C019706B8C}"/>
    <dgm:cxn modelId="{92D4AA64-78FA-4EA6-9479-3A60BF53DFD9}" type="presOf" srcId="{0504B787-414D-4CAF-B149-A7FA7FB20C79}" destId="{D5F9832F-F3A6-46F4-8867-D4FD46734547}" srcOrd="1" destOrd="0" presId="urn:microsoft.com/office/officeart/2008/layout/HorizontalMultiLevelHierarchy"/>
    <dgm:cxn modelId="{F32FBC6D-AE85-4BC1-9C74-1934ADEF3614}" type="presOf" srcId="{B69E1B98-3593-481F-BC4F-93110D6666A6}" destId="{BE91C897-4270-46E7-B97B-4AABA5D74B6C}" srcOrd="0" destOrd="0" presId="urn:microsoft.com/office/officeart/2008/layout/HorizontalMultiLevelHierarchy"/>
    <dgm:cxn modelId="{28B1E1EC-A54C-48DC-96C2-0F06A0DB5E1D}" type="presOf" srcId="{12CF1CD6-9B24-4068-89C8-886D5B0EACF5}" destId="{42BE5D4E-DD35-4FCC-AC7C-E466BAF0F73E}" srcOrd="0" destOrd="0" presId="urn:microsoft.com/office/officeart/2008/layout/HorizontalMultiLevelHierarchy"/>
    <dgm:cxn modelId="{21A98AE7-59A5-444A-84EE-CAE101734BDC}" type="presOf" srcId="{B69E1B98-3593-481F-BC4F-93110D6666A6}" destId="{4412C5DF-FB0C-4F4D-AA33-156385C3088A}" srcOrd="1" destOrd="0" presId="urn:microsoft.com/office/officeart/2008/layout/HorizontalMultiLevelHierarchy"/>
    <dgm:cxn modelId="{77F2FB0A-0878-4A78-B07B-D840BF4E7DF8}" srcId="{898092D0-9D2D-44E2-8D53-CAF1FD553C83}" destId="{45B9432C-A7B5-4C62-90D9-9A68C98A0C94}" srcOrd="0" destOrd="0" parTransId="{75EE732F-3D58-4019-9790-C1955A116CDF}" sibTransId="{381EE5F2-63D5-4E1B-854E-95D5B683C408}"/>
    <dgm:cxn modelId="{88B1EF48-953C-47D6-B9E0-ACD5E92D3F89}" type="presParOf" srcId="{F8697403-BDE1-4FC3-AC55-D2087F99DC70}" destId="{0C827E0A-1520-48F2-B8BD-D6555996A4FC}" srcOrd="0" destOrd="0" presId="urn:microsoft.com/office/officeart/2008/layout/HorizontalMultiLevelHierarchy"/>
    <dgm:cxn modelId="{29677ABF-26C0-4274-B4C8-3E44BF9F69B0}" type="presParOf" srcId="{0C827E0A-1520-48F2-B8BD-D6555996A4FC}" destId="{8E4C7F14-855E-4A40-B80D-082B93174BC6}" srcOrd="0" destOrd="0" presId="urn:microsoft.com/office/officeart/2008/layout/HorizontalMultiLevelHierarchy"/>
    <dgm:cxn modelId="{9B38CC95-885B-4D2E-9AF8-64D969F9B676}" type="presParOf" srcId="{0C827E0A-1520-48F2-B8BD-D6555996A4FC}" destId="{F630888E-D662-47D0-9929-1E74DDD7D1C4}" srcOrd="1" destOrd="0" presId="urn:microsoft.com/office/officeart/2008/layout/HorizontalMultiLevelHierarchy"/>
    <dgm:cxn modelId="{B8035105-ECE8-41C8-9CF4-9468BCA98615}" type="presParOf" srcId="{F630888E-D662-47D0-9929-1E74DDD7D1C4}" destId="{5824283B-C541-49A7-BD35-4E050703B0A2}" srcOrd="0" destOrd="0" presId="urn:microsoft.com/office/officeart/2008/layout/HorizontalMultiLevelHierarchy"/>
    <dgm:cxn modelId="{34BAF97F-E3D7-4BE6-B998-1D13BBF5E54B}" type="presParOf" srcId="{5824283B-C541-49A7-BD35-4E050703B0A2}" destId="{D5F9832F-F3A6-46F4-8867-D4FD46734547}" srcOrd="0" destOrd="0" presId="urn:microsoft.com/office/officeart/2008/layout/HorizontalMultiLevelHierarchy"/>
    <dgm:cxn modelId="{7197AAFB-8BB9-445E-9C1F-A5A945182711}" type="presParOf" srcId="{F630888E-D662-47D0-9929-1E74DDD7D1C4}" destId="{186A4622-B495-482E-BBD7-8F4CAAE990E3}" srcOrd="1" destOrd="0" presId="urn:microsoft.com/office/officeart/2008/layout/HorizontalMultiLevelHierarchy"/>
    <dgm:cxn modelId="{B5E696A2-7B0E-4A69-B6EF-EFAE8DB57D3F}" type="presParOf" srcId="{186A4622-B495-482E-BBD7-8F4CAAE990E3}" destId="{3FCB789E-F2E4-447A-9D82-6B3F2333C254}" srcOrd="0" destOrd="0" presId="urn:microsoft.com/office/officeart/2008/layout/HorizontalMultiLevelHierarchy"/>
    <dgm:cxn modelId="{3672433F-79E1-493A-90A1-F6E8CBFF80C7}" type="presParOf" srcId="{186A4622-B495-482E-BBD7-8F4CAAE990E3}" destId="{EB466F25-EECC-4435-A94C-6CB5B3181C15}" srcOrd="1" destOrd="0" presId="urn:microsoft.com/office/officeart/2008/layout/HorizontalMultiLevelHierarchy"/>
    <dgm:cxn modelId="{CD364DB3-6D33-4FB5-9537-849B10AB5EFD}" type="presParOf" srcId="{EB466F25-EECC-4435-A94C-6CB5B3181C15}" destId="{9968D7A7-3FA0-4C3C-8175-11C2D08CFB0C}" srcOrd="0" destOrd="0" presId="urn:microsoft.com/office/officeart/2008/layout/HorizontalMultiLevelHierarchy"/>
    <dgm:cxn modelId="{2758B14D-2B73-4D8E-9E55-83C05327DFF8}" type="presParOf" srcId="{9968D7A7-3FA0-4C3C-8175-11C2D08CFB0C}" destId="{F7E70A44-EFCB-43FC-88DD-DD4FB1D629A8}" srcOrd="0" destOrd="0" presId="urn:microsoft.com/office/officeart/2008/layout/HorizontalMultiLevelHierarchy"/>
    <dgm:cxn modelId="{EC1990D6-DBF1-4D10-A7DF-DFBEBB5D7A63}" type="presParOf" srcId="{EB466F25-EECC-4435-A94C-6CB5B3181C15}" destId="{5BDEEF51-DBA5-462B-B79B-4951AA926DBC}" srcOrd="1" destOrd="0" presId="urn:microsoft.com/office/officeart/2008/layout/HorizontalMultiLevelHierarchy"/>
    <dgm:cxn modelId="{EEEE139F-EAC9-4CDB-BBB0-1A7CEC5699EA}" type="presParOf" srcId="{5BDEEF51-DBA5-462B-B79B-4951AA926DBC}" destId="{876270A4-2B30-4FCB-9A07-C58B634BD549}" srcOrd="0" destOrd="0" presId="urn:microsoft.com/office/officeart/2008/layout/HorizontalMultiLevelHierarchy"/>
    <dgm:cxn modelId="{DFC36697-4B94-494B-941E-DBA046574531}" type="presParOf" srcId="{5BDEEF51-DBA5-462B-B79B-4951AA926DBC}" destId="{B246F8EC-7073-4433-862D-2FE5F365321C}" srcOrd="1" destOrd="0" presId="urn:microsoft.com/office/officeart/2008/layout/HorizontalMultiLevelHierarchy"/>
    <dgm:cxn modelId="{A5AA8ACF-8B5F-4EF6-9AA5-1433C55463F1}" type="presParOf" srcId="{B246F8EC-7073-4433-862D-2FE5F365321C}" destId="{7411A612-FEE4-4B9A-8D2B-AFE56DDBB42D}" srcOrd="0" destOrd="0" presId="urn:microsoft.com/office/officeart/2008/layout/HorizontalMultiLevelHierarchy"/>
    <dgm:cxn modelId="{719EA14C-97B8-4338-9B93-39FEB0E0A6BB}" type="presParOf" srcId="{7411A612-FEE4-4B9A-8D2B-AFE56DDBB42D}" destId="{D3554488-E166-4C48-A5DE-FCC58A0BF3E6}" srcOrd="0" destOrd="0" presId="urn:microsoft.com/office/officeart/2008/layout/HorizontalMultiLevelHierarchy"/>
    <dgm:cxn modelId="{BD2D5C37-AE8A-4630-99E7-247AB717F083}" type="presParOf" srcId="{B246F8EC-7073-4433-862D-2FE5F365321C}" destId="{0E235646-D962-4605-8CC8-0A93F0613114}" srcOrd="1" destOrd="0" presId="urn:microsoft.com/office/officeart/2008/layout/HorizontalMultiLevelHierarchy"/>
    <dgm:cxn modelId="{5FDB1B97-9608-442A-BBAA-5FD992F6E751}" type="presParOf" srcId="{0E235646-D962-4605-8CC8-0A93F0613114}" destId="{A8394DBD-2982-4948-94EC-A6727C9A3A98}" srcOrd="0" destOrd="0" presId="urn:microsoft.com/office/officeart/2008/layout/HorizontalMultiLevelHierarchy"/>
    <dgm:cxn modelId="{8D65F36B-6A16-4590-A9F5-74EA68DE0027}" type="presParOf" srcId="{0E235646-D962-4605-8CC8-0A93F0613114}" destId="{9CBB8E39-2A08-4125-9880-A82B089001F2}" srcOrd="1" destOrd="0" presId="urn:microsoft.com/office/officeart/2008/layout/HorizontalMultiLevelHierarchy"/>
    <dgm:cxn modelId="{0E5AC16F-8D98-41FF-AF2B-BB622EA9715E}" type="presParOf" srcId="{B246F8EC-7073-4433-862D-2FE5F365321C}" destId="{080CE79A-07CD-419C-811A-974C83FCD9AC}" srcOrd="2" destOrd="0" presId="urn:microsoft.com/office/officeart/2008/layout/HorizontalMultiLevelHierarchy"/>
    <dgm:cxn modelId="{599F6CA7-F4B6-4E70-8498-B9242D520EF8}" type="presParOf" srcId="{080CE79A-07CD-419C-811A-974C83FCD9AC}" destId="{007BB26C-A715-442B-815C-A09C1C7E073F}" srcOrd="0" destOrd="0" presId="urn:microsoft.com/office/officeart/2008/layout/HorizontalMultiLevelHierarchy"/>
    <dgm:cxn modelId="{B7071B29-5884-4015-9D35-35AC5F85F6AC}" type="presParOf" srcId="{B246F8EC-7073-4433-862D-2FE5F365321C}" destId="{BB12910B-7204-4D54-AD99-8CE36E1A824F}" srcOrd="3" destOrd="0" presId="urn:microsoft.com/office/officeart/2008/layout/HorizontalMultiLevelHierarchy"/>
    <dgm:cxn modelId="{147817FD-394A-4C00-A55C-DD362BCA6D0A}" type="presParOf" srcId="{BB12910B-7204-4D54-AD99-8CE36E1A824F}" destId="{42BE5D4E-DD35-4FCC-AC7C-E466BAF0F73E}" srcOrd="0" destOrd="0" presId="urn:microsoft.com/office/officeart/2008/layout/HorizontalMultiLevelHierarchy"/>
    <dgm:cxn modelId="{58B1F9AD-4C63-47D4-9E04-0E88C644EB04}" type="presParOf" srcId="{BB12910B-7204-4D54-AD99-8CE36E1A824F}" destId="{C323DABC-C3D1-4E62-8857-DC8AE4758B6E}" srcOrd="1" destOrd="0" presId="urn:microsoft.com/office/officeart/2008/layout/HorizontalMultiLevelHierarchy"/>
    <dgm:cxn modelId="{0B9CFB38-3421-4C72-A1F1-19E4678EA295}" type="presParOf" srcId="{B246F8EC-7073-4433-862D-2FE5F365321C}" destId="{E6EB7A05-2EE6-4BD3-8257-F76FB4E438AB}" srcOrd="4" destOrd="0" presId="urn:microsoft.com/office/officeart/2008/layout/HorizontalMultiLevelHierarchy"/>
    <dgm:cxn modelId="{86C8465B-160B-4C58-B941-54254FA06B33}" type="presParOf" srcId="{E6EB7A05-2EE6-4BD3-8257-F76FB4E438AB}" destId="{00E26C8F-B7A5-43A5-8E9C-987959551132}" srcOrd="0" destOrd="0" presId="urn:microsoft.com/office/officeart/2008/layout/HorizontalMultiLevelHierarchy"/>
    <dgm:cxn modelId="{37689B6A-F9DB-437D-8DAC-D49CD315FAF9}" type="presParOf" srcId="{B246F8EC-7073-4433-862D-2FE5F365321C}" destId="{F0363810-2EC6-4C39-A810-01DE82EAC8E8}" srcOrd="5" destOrd="0" presId="urn:microsoft.com/office/officeart/2008/layout/HorizontalMultiLevelHierarchy"/>
    <dgm:cxn modelId="{391D9098-BAD4-49D8-9578-7D3B992D1226}" type="presParOf" srcId="{F0363810-2EC6-4C39-A810-01DE82EAC8E8}" destId="{C75E35BF-499E-44E1-B6C9-8E7C16C6678D}" srcOrd="0" destOrd="0" presId="urn:microsoft.com/office/officeart/2008/layout/HorizontalMultiLevelHierarchy"/>
    <dgm:cxn modelId="{47286F5E-9E0F-4AE7-9233-558B8E597C26}" type="presParOf" srcId="{F0363810-2EC6-4C39-A810-01DE82EAC8E8}" destId="{25BBCF00-7E70-4C0C-B4D1-DD9C80866187}" srcOrd="1" destOrd="0" presId="urn:microsoft.com/office/officeart/2008/layout/HorizontalMultiLevelHierarchy"/>
    <dgm:cxn modelId="{EF1091B3-7F53-42FA-8126-84C762F4E219}" type="presParOf" srcId="{B246F8EC-7073-4433-862D-2FE5F365321C}" destId="{65CB56D6-48DD-402B-917C-7ED1E601C2B1}" srcOrd="6" destOrd="0" presId="urn:microsoft.com/office/officeart/2008/layout/HorizontalMultiLevelHierarchy"/>
    <dgm:cxn modelId="{0F9F6B83-6103-4203-9600-8FECBA7B711F}" type="presParOf" srcId="{65CB56D6-48DD-402B-917C-7ED1E601C2B1}" destId="{5BAEE04A-AF21-4849-B5E9-3053F75CEC87}" srcOrd="0" destOrd="0" presId="urn:microsoft.com/office/officeart/2008/layout/HorizontalMultiLevelHierarchy"/>
    <dgm:cxn modelId="{8BB8F1C8-3CE7-45FE-A8B5-97C2AF48278E}" type="presParOf" srcId="{B246F8EC-7073-4433-862D-2FE5F365321C}" destId="{0DAA0818-561F-46B1-8705-8B84491394CF}" srcOrd="7" destOrd="0" presId="urn:microsoft.com/office/officeart/2008/layout/HorizontalMultiLevelHierarchy"/>
    <dgm:cxn modelId="{CECE5103-F56C-498C-B761-B64C3AC86490}" type="presParOf" srcId="{0DAA0818-561F-46B1-8705-8B84491394CF}" destId="{A32AD3A6-342D-4938-A3D2-1B75688CCE19}" srcOrd="0" destOrd="0" presId="urn:microsoft.com/office/officeart/2008/layout/HorizontalMultiLevelHierarchy"/>
    <dgm:cxn modelId="{83C9745F-1714-4EFC-9AF1-1655EDAB5096}" type="presParOf" srcId="{0DAA0818-561F-46B1-8705-8B84491394CF}" destId="{E30395FF-0BBD-4815-90EE-22F6C536D628}" srcOrd="1" destOrd="0" presId="urn:microsoft.com/office/officeart/2008/layout/HorizontalMultiLevelHierarchy"/>
    <dgm:cxn modelId="{00C0F238-E848-428F-AA60-E921FEE968E0}" type="presParOf" srcId="{B246F8EC-7073-4433-862D-2FE5F365321C}" destId="{2EE2C931-9723-46B8-A70B-1FD5BC37A7A5}" srcOrd="8" destOrd="0" presId="urn:microsoft.com/office/officeart/2008/layout/HorizontalMultiLevelHierarchy"/>
    <dgm:cxn modelId="{3BE5A684-AB0B-496D-A7B3-AB5D1DB5F5F9}" type="presParOf" srcId="{2EE2C931-9723-46B8-A70B-1FD5BC37A7A5}" destId="{E507056F-8EB8-44F3-8CD5-DA56D6570275}" srcOrd="0" destOrd="0" presId="urn:microsoft.com/office/officeart/2008/layout/HorizontalMultiLevelHierarchy"/>
    <dgm:cxn modelId="{7146C7AF-72DD-421A-A8E4-F730DE5FD11E}" type="presParOf" srcId="{B246F8EC-7073-4433-862D-2FE5F365321C}" destId="{157A5AD5-0297-44BB-A7F2-B3C83601CCDB}" srcOrd="9" destOrd="0" presId="urn:microsoft.com/office/officeart/2008/layout/HorizontalMultiLevelHierarchy"/>
    <dgm:cxn modelId="{C7C34CBA-E934-448E-B980-DE86770F90B5}" type="presParOf" srcId="{157A5AD5-0297-44BB-A7F2-B3C83601CCDB}" destId="{441AF3C9-265F-4813-82FD-610F6AA723DA}" srcOrd="0" destOrd="0" presId="urn:microsoft.com/office/officeart/2008/layout/HorizontalMultiLevelHierarchy"/>
    <dgm:cxn modelId="{CA3D5EC9-C158-4249-B6E8-2C7A80D728F2}" type="presParOf" srcId="{157A5AD5-0297-44BB-A7F2-B3C83601CCDB}" destId="{501F48E7-F49E-4F41-A443-D905D37C3A2F}" srcOrd="1" destOrd="0" presId="urn:microsoft.com/office/officeart/2008/layout/HorizontalMultiLevelHierarchy"/>
    <dgm:cxn modelId="{387B0552-D75A-45AA-BFD4-E35398A58034}" type="presParOf" srcId="{B246F8EC-7073-4433-862D-2FE5F365321C}" destId="{972DF1E7-4908-452E-9340-B3DF31F5434B}" srcOrd="10" destOrd="0" presId="urn:microsoft.com/office/officeart/2008/layout/HorizontalMultiLevelHierarchy"/>
    <dgm:cxn modelId="{C236F2FA-ECFD-4C70-93BE-402601EDA1FA}" type="presParOf" srcId="{972DF1E7-4908-452E-9340-B3DF31F5434B}" destId="{B755FD84-C7CC-4986-B000-42F8C14E649D}" srcOrd="0" destOrd="0" presId="urn:microsoft.com/office/officeart/2008/layout/HorizontalMultiLevelHierarchy"/>
    <dgm:cxn modelId="{54EF6FAB-9CF4-440E-8D9B-5258C15178C7}" type="presParOf" srcId="{B246F8EC-7073-4433-862D-2FE5F365321C}" destId="{FCA38031-6CB3-4027-91EE-CE2C29BE9F33}" srcOrd="11" destOrd="0" presId="urn:microsoft.com/office/officeart/2008/layout/HorizontalMultiLevelHierarchy"/>
    <dgm:cxn modelId="{E8B7F5D1-F513-4BC7-99FD-F2E3490EBE07}" type="presParOf" srcId="{FCA38031-6CB3-4027-91EE-CE2C29BE9F33}" destId="{540FFACD-8F6F-44F8-A15F-FDC226C231CE}" srcOrd="0" destOrd="0" presId="urn:microsoft.com/office/officeart/2008/layout/HorizontalMultiLevelHierarchy"/>
    <dgm:cxn modelId="{BA964E29-F2A1-498F-A633-25083BB919BB}" type="presParOf" srcId="{FCA38031-6CB3-4027-91EE-CE2C29BE9F33}" destId="{DF1063A3-77D2-4DCB-B26F-672D7AC0A5FE}" srcOrd="1" destOrd="0" presId="urn:microsoft.com/office/officeart/2008/layout/HorizontalMultiLevelHierarchy"/>
    <dgm:cxn modelId="{BA53FF6F-543D-4DCE-BAA6-5AD29572E734}" type="presParOf" srcId="{B246F8EC-7073-4433-862D-2FE5F365321C}" destId="{EF0590A1-5858-4CA0-8293-F05A1E84398B}" srcOrd="12" destOrd="0" presId="urn:microsoft.com/office/officeart/2008/layout/HorizontalMultiLevelHierarchy"/>
    <dgm:cxn modelId="{0C612BA5-7A68-443C-B460-0677C55E0409}" type="presParOf" srcId="{EF0590A1-5858-4CA0-8293-F05A1E84398B}" destId="{110E2885-B2E3-48D8-A5E0-AEC4BED04A3B}" srcOrd="0" destOrd="0" presId="urn:microsoft.com/office/officeart/2008/layout/HorizontalMultiLevelHierarchy"/>
    <dgm:cxn modelId="{C2A75FF8-DE29-452D-B44B-C44EFF3C3BDA}" type="presParOf" srcId="{B246F8EC-7073-4433-862D-2FE5F365321C}" destId="{7A7B5707-0C9C-4F28-9B51-322A09044E1F}" srcOrd="13" destOrd="0" presId="urn:microsoft.com/office/officeart/2008/layout/HorizontalMultiLevelHierarchy"/>
    <dgm:cxn modelId="{F0C1F391-9ABF-4123-B20D-F87C6A5B66DB}" type="presParOf" srcId="{7A7B5707-0C9C-4F28-9B51-322A09044E1F}" destId="{C9C7D8D3-9911-4D14-8426-26AE1E3F5BF9}" srcOrd="0" destOrd="0" presId="urn:microsoft.com/office/officeart/2008/layout/HorizontalMultiLevelHierarchy"/>
    <dgm:cxn modelId="{A204A1BA-D46C-41FC-A357-A7D7A9EF1463}" type="presParOf" srcId="{7A7B5707-0C9C-4F28-9B51-322A09044E1F}" destId="{53765986-0D1B-4C90-A5E5-F7512633690B}" srcOrd="1" destOrd="0" presId="urn:microsoft.com/office/officeart/2008/layout/HorizontalMultiLevelHierarchy"/>
    <dgm:cxn modelId="{5247DE3F-3646-4A0D-A27E-4F5EAD9E95DC}" type="presParOf" srcId="{B246F8EC-7073-4433-862D-2FE5F365321C}" destId="{A31BB9A6-BAB3-46DB-8D62-622E6E313E42}" srcOrd="14" destOrd="0" presId="urn:microsoft.com/office/officeart/2008/layout/HorizontalMultiLevelHierarchy"/>
    <dgm:cxn modelId="{54EEA96C-D27C-4997-9666-E0D822D70C70}" type="presParOf" srcId="{A31BB9A6-BAB3-46DB-8D62-622E6E313E42}" destId="{7C7F7669-0086-423E-ADDC-518246BD24A4}" srcOrd="0" destOrd="0" presId="urn:microsoft.com/office/officeart/2008/layout/HorizontalMultiLevelHierarchy"/>
    <dgm:cxn modelId="{FBF47B6E-3AD1-46BB-A141-2FC46872CBD2}" type="presParOf" srcId="{B246F8EC-7073-4433-862D-2FE5F365321C}" destId="{E1793357-4197-4015-A76E-3ED21954C5BD}" srcOrd="15" destOrd="0" presId="urn:microsoft.com/office/officeart/2008/layout/HorizontalMultiLevelHierarchy"/>
    <dgm:cxn modelId="{B97D135A-F8A1-4763-A253-0A71C654C690}" type="presParOf" srcId="{E1793357-4197-4015-A76E-3ED21954C5BD}" destId="{859AEC17-D459-4805-A1A8-567DA29E62E1}" srcOrd="0" destOrd="0" presId="urn:microsoft.com/office/officeart/2008/layout/HorizontalMultiLevelHierarchy"/>
    <dgm:cxn modelId="{A14C3635-95B0-4015-8211-64E099EB0906}" type="presParOf" srcId="{E1793357-4197-4015-A76E-3ED21954C5BD}" destId="{07DF97CB-BEEB-4353-AFA2-D4BBC67D83B6}" srcOrd="1" destOrd="0" presId="urn:microsoft.com/office/officeart/2008/layout/HorizontalMultiLevelHierarchy"/>
    <dgm:cxn modelId="{E3099464-CB51-45A3-8BD2-2108D086558B}" type="presParOf" srcId="{B246F8EC-7073-4433-862D-2FE5F365321C}" destId="{9C082776-1824-4DF0-A899-AA6D0B1D5A3B}" srcOrd="16" destOrd="0" presId="urn:microsoft.com/office/officeart/2008/layout/HorizontalMultiLevelHierarchy"/>
    <dgm:cxn modelId="{FA33296E-9468-422E-B98B-7CA34475BEE4}" type="presParOf" srcId="{9C082776-1824-4DF0-A899-AA6D0B1D5A3B}" destId="{66BA4BBC-1326-4C0E-83D7-A5ECD4997074}" srcOrd="0" destOrd="0" presId="urn:microsoft.com/office/officeart/2008/layout/HorizontalMultiLevelHierarchy"/>
    <dgm:cxn modelId="{C99C487D-5F0A-42E5-81C4-B0F77E1979A0}" type="presParOf" srcId="{B246F8EC-7073-4433-862D-2FE5F365321C}" destId="{6A4C5A01-77B9-42A6-A6AB-FD69BB1D651C}" srcOrd="17" destOrd="0" presId="urn:microsoft.com/office/officeart/2008/layout/HorizontalMultiLevelHierarchy"/>
    <dgm:cxn modelId="{85499875-75CC-4821-B0B8-BEFE36261B7C}" type="presParOf" srcId="{6A4C5A01-77B9-42A6-A6AB-FD69BB1D651C}" destId="{D04643DF-EA92-4C6B-AFBD-A7FDFE979B64}" srcOrd="0" destOrd="0" presId="urn:microsoft.com/office/officeart/2008/layout/HorizontalMultiLevelHierarchy"/>
    <dgm:cxn modelId="{1F746884-0BF7-4976-8FA2-4E41CB108F9D}" type="presParOf" srcId="{6A4C5A01-77B9-42A6-A6AB-FD69BB1D651C}" destId="{85CCBD98-9E45-4370-AE4A-AF9B9979A1A0}" srcOrd="1" destOrd="0" presId="urn:microsoft.com/office/officeart/2008/layout/HorizontalMultiLevelHierarchy"/>
    <dgm:cxn modelId="{133E8B0E-209D-41A5-AEE0-3A914D899268}" type="presParOf" srcId="{B246F8EC-7073-4433-862D-2FE5F365321C}" destId="{61BF8829-3EBA-4CED-9F17-5C017ACD5D5B}" srcOrd="18" destOrd="0" presId="urn:microsoft.com/office/officeart/2008/layout/HorizontalMultiLevelHierarchy"/>
    <dgm:cxn modelId="{A1AC206C-8DC3-4BD2-AD00-25C6DF640158}" type="presParOf" srcId="{61BF8829-3EBA-4CED-9F17-5C017ACD5D5B}" destId="{73FB74AD-4E0B-4C7E-B6C3-7C02BE0DDF59}" srcOrd="0" destOrd="0" presId="urn:microsoft.com/office/officeart/2008/layout/HorizontalMultiLevelHierarchy"/>
    <dgm:cxn modelId="{27CCFA8F-14FD-4A9A-AEC1-C992DFF54EC3}" type="presParOf" srcId="{B246F8EC-7073-4433-862D-2FE5F365321C}" destId="{818F64D4-A243-46F8-B633-CE96BBD6603F}" srcOrd="19" destOrd="0" presId="urn:microsoft.com/office/officeart/2008/layout/HorizontalMultiLevelHierarchy"/>
    <dgm:cxn modelId="{FCAE6105-245A-4FD1-B536-21E9E1278AFF}" type="presParOf" srcId="{818F64D4-A243-46F8-B633-CE96BBD6603F}" destId="{209ACFA2-3BBE-4B39-A89B-BBD6D597654C}" srcOrd="0" destOrd="0" presId="urn:microsoft.com/office/officeart/2008/layout/HorizontalMultiLevelHierarchy"/>
    <dgm:cxn modelId="{C458CD66-4BC0-4322-AF5C-A48AD38FB33D}" type="presParOf" srcId="{818F64D4-A243-46F8-B633-CE96BBD6603F}" destId="{C100AD35-64A7-427C-8891-0C0922D4950C}" srcOrd="1" destOrd="0" presId="urn:microsoft.com/office/officeart/2008/layout/HorizontalMultiLevelHierarchy"/>
    <dgm:cxn modelId="{B5496FFC-9D44-4FE0-84CA-AA162AD8938B}" type="presParOf" srcId="{B246F8EC-7073-4433-862D-2FE5F365321C}" destId="{D0899318-81C3-47DF-99E8-4F486C56DE2F}" srcOrd="20" destOrd="0" presId="urn:microsoft.com/office/officeart/2008/layout/HorizontalMultiLevelHierarchy"/>
    <dgm:cxn modelId="{FC75C52E-F944-4132-852A-A323B5CB8731}" type="presParOf" srcId="{D0899318-81C3-47DF-99E8-4F486C56DE2F}" destId="{F63CAADF-289C-4ED1-9B54-532C045133F6}" srcOrd="0" destOrd="0" presId="urn:microsoft.com/office/officeart/2008/layout/HorizontalMultiLevelHierarchy"/>
    <dgm:cxn modelId="{C3C0D8C8-E6F4-4BE2-806D-B58228DEFE79}" type="presParOf" srcId="{B246F8EC-7073-4433-862D-2FE5F365321C}" destId="{9EFBAD9D-7A99-4DE5-A497-E084CD56F5AC}" srcOrd="21" destOrd="0" presId="urn:microsoft.com/office/officeart/2008/layout/HorizontalMultiLevelHierarchy"/>
    <dgm:cxn modelId="{52D9530A-431F-4A11-94E6-B7FD15FB8BE7}" type="presParOf" srcId="{9EFBAD9D-7A99-4DE5-A497-E084CD56F5AC}" destId="{FAE44399-FF03-4874-AA4C-894FB6DE200A}" srcOrd="0" destOrd="0" presId="urn:microsoft.com/office/officeart/2008/layout/HorizontalMultiLevelHierarchy"/>
    <dgm:cxn modelId="{03DAC6CA-4E23-41F2-8295-E91093C824F2}" type="presParOf" srcId="{9EFBAD9D-7A99-4DE5-A497-E084CD56F5AC}" destId="{13DF7A6D-CF57-41CA-BE6B-765A65D8F08F}" srcOrd="1" destOrd="0" presId="urn:microsoft.com/office/officeart/2008/layout/HorizontalMultiLevelHierarchy"/>
    <dgm:cxn modelId="{40253371-F8B6-47F7-9EF5-9ED80FEF03B9}" type="presParOf" srcId="{EB466F25-EECC-4435-A94C-6CB5B3181C15}" destId="{3BE7D501-3DAF-46BE-B077-44F17A64493E}" srcOrd="2" destOrd="0" presId="urn:microsoft.com/office/officeart/2008/layout/HorizontalMultiLevelHierarchy"/>
    <dgm:cxn modelId="{821F6666-F034-4FA9-889B-025738267CC7}" type="presParOf" srcId="{3BE7D501-3DAF-46BE-B077-44F17A64493E}" destId="{7CA5FB8F-550C-413E-B42B-61533D8726C3}" srcOrd="0" destOrd="0" presId="urn:microsoft.com/office/officeart/2008/layout/HorizontalMultiLevelHierarchy"/>
    <dgm:cxn modelId="{AFAD52B3-7591-4014-97C3-4EB8024A81D8}" type="presParOf" srcId="{EB466F25-EECC-4435-A94C-6CB5B3181C15}" destId="{1DD6B38E-FE29-4F0A-BEF4-DD44582DF4E6}" srcOrd="3" destOrd="0" presId="urn:microsoft.com/office/officeart/2008/layout/HorizontalMultiLevelHierarchy"/>
    <dgm:cxn modelId="{A0243B0C-4C95-4CE3-AA48-E1EE602AB587}" type="presParOf" srcId="{1DD6B38E-FE29-4F0A-BEF4-DD44582DF4E6}" destId="{4485FEE1-3275-438F-9D7D-4A723896362D}" srcOrd="0" destOrd="0" presId="urn:microsoft.com/office/officeart/2008/layout/HorizontalMultiLevelHierarchy"/>
    <dgm:cxn modelId="{02585209-37BF-4609-A5C6-47CACBF99378}" type="presParOf" srcId="{1DD6B38E-FE29-4F0A-BEF4-DD44582DF4E6}" destId="{77D30306-2EE6-49A1-901F-10F2321769AE}" srcOrd="1" destOrd="0" presId="urn:microsoft.com/office/officeart/2008/layout/HorizontalMultiLevelHierarchy"/>
    <dgm:cxn modelId="{8E1AD29E-40A7-4D66-9DC8-59BEA50D010F}" type="presParOf" srcId="{77D30306-2EE6-49A1-901F-10F2321769AE}" destId="{A5965833-A2FE-41EC-95EE-E48574F40067}" srcOrd="0" destOrd="0" presId="urn:microsoft.com/office/officeart/2008/layout/HorizontalMultiLevelHierarchy"/>
    <dgm:cxn modelId="{80A79C7C-7149-44AB-9DED-D98E3699114F}" type="presParOf" srcId="{A5965833-A2FE-41EC-95EE-E48574F40067}" destId="{658F05CF-D56D-4C1D-B0A2-7C46FC183CD3}" srcOrd="0" destOrd="0" presId="urn:microsoft.com/office/officeart/2008/layout/HorizontalMultiLevelHierarchy"/>
    <dgm:cxn modelId="{E0B8F19C-F508-494A-93CB-304BD362B6C7}" type="presParOf" srcId="{77D30306-2EE6-49A1-901F-10F2321769AE}" destId="{97F83435-49E9-49E9-A2A9-500F0DEEF081}" srcOrd="1" destOrd="0" presId="urn:microsoft.com/office/officeart/2008/layout/HorizontalMultiLevelHierarchy"/>
    <dgm:cxn modelId="{555B43BA-E35E-42BE-B923-7C7A82EF89CB}" type="presParOf" srcId="{97F83435-49E9-49E9-A2A9-500F0DEEF081}" destId="{3C2B4A9B-979C-4184-9E05-7BDE915C3E97}" srcOrd="0" destOrd="0" presId="urn:microsoft.com/office/officeart/2008/layout/HorizontalMultiLevelHierarchy"/>
    <dgm:cxn modelId="{CB853A2A-3FBA-4980-9F2F-9FA8A1E64C32}" type="presParOf" srcId="{97F83435-49E9-49E9-A2A9-500F0DEEF081}" destId="{EDB3EC1D-CC4B-409B-8D0F-E666394C9EAE}" srcOrd="1" destOrd="0" presId="urn:microsoft.com/office/officeart/2008/layout/HorizontalMultiLevelHierarchy"/>
    <dgm:cxn modelId="{E43C52AD-867B-43D6-9AE7-096766BB90E5}" type="presParOf" srcId="{EB466F25-EECC-4435-A94C-6CB5B3181C15}" destId="{C7D97BDB-7627-4525-A2B6-10F0FFA37713}" srcOrd="4" destOrd="0" presId="urn:microsoft.com/office/officeart/2008/layout/HorizontalMultiLevelHierarchy"/>
    <dgm:cxn modelId="{AEF5FDA8-C6F0-4107-873F-8714315C6B87}" type="presParOf" srcId="{C7D97BDB-7627-4525-A2B6-10F0FFA37713}" destId="{20E68787-BEE7-4E44-85A7-F30692E1B6E8}" srcOrd="0" destOrd="0" presId="urn:microsoft.com/office/officeart/2008/layout/HorizontalMultiLevelHierarchy"/>
    <dgm:cxn modelId="{0976A6C6-17D4-40BF-A775-489F04A0CA92}" type="presParOf" srcId="{EB466F25-EECC-4435-A94C-6CB5B3181C15}" destId="{927F5018-BEAC-4AEB-B639-4429A92023B4}" srcOrd="5" destOrd="0" presId="urn:microsoft.com/office/officeart/2008/layout/HorizontalMultiLevelHierarchy"/>
    <dgm:cxn modelId="{738CA50A-6CB8-4B4D-BE19-E430A9C96DDF}" type="presParOf" srcId="{927F5018-BEAC-4AEB-B639-4429A92023B4}" destId="{916D9A5C-335C-44FA-BC96-9CDCCF8BAC16}" srcOrd="0" destOrd="0" presId="urn:microsoft.com/office/officeart/2008/layout/HorizontalMultiLevelHierarchy"/>
    <dgm:cxn modelId="{A06B62A4-5F02-437C-A7AA-8EDF487C357E}" type="presParOf" srcId="{927F5018-BEAC-4AEB-B639-4429A92023B4}" destId="{72EB5D73-56FC-46C2-A17A-0D1728544021}" srcOrd="1" destOrd="0" presId="urn:microsoft.com/office/officeart/2008/layout/HorizontalMultiLevelHierarchy"/>
    <dgm:cxn modelId="{9B95DC23-9009-4622-A34B-2220D69DE30F}" type="presParOf" srcId="{72EB5D73-56FC-46C2-A17A-0D1728544021}" destId="{D7B0AE6D-ABFE-4DAA-B1C8-3CF8470967A1}" srcOrd="0" destOrd="0" presId="urn:microsoft.com/office/officeart/2008/layout/HorizontalMultiLevelHierarchy"/>
    <dgm:cxn modelId="{1D4A8AC8-0EBF-4BCC-9C0E-CD166F509E87}" type="presParOf" srcId="{D7B0AE6D-ABFE-4DAA-B1C8-3CF8470967A1}" destId="{609FF9C6-94E6-4946-AEDF-68968DB7022B}" srcOrd="0" destOrd="0" presId="urn:microsoft.com/office/officeart/2008/layout/HorizontalMultiLevelHierarchy"/>
    <dgm:cxn modelId="{8A6B443C-F0B5-4473-9F70-B55679802A54}" type="presParOf" srcId="{72EB5D73-56FC-46C2-A17A-0D1728544021}" destId="{C8930908-450A-4023-B4D0-324117069C98}" srcOrd="1" destOrd="0" presId="urn:microsoft.com/office/officeart/2008/layout/HorizontalMultiLevelHierarchy"/>
    <dgm:cxn modelId="{30CEBC7B-5710-4599-BD5B-5A38D1FCD828}" type="presParOf" srcId="{C8930908-450A-4023-B4D0-324117069C98}" destId="{DB1C6343-1DF1-4439-B5F8-B2DC605ED3F2}" srcOrd="0" destOrd="0" presId="urn:microsoft.com/office/officeart/2008/layout/HorizontalMultiLevelHierarchy"/>
    <dgm:cxn modelId="{9C1C9247-9A91-41D5-9A29-7F2CB2A333F8}" type="presParOf" srcId="{C8930908-450A-4023-B4D0-324117069C98}" destId="{476E9790-85A3-4564-8743-F19AC8631E69}" srcOrd="1" destOrd="0" presId="urn:microsoft.com/office/officeart/2008/layout/HorizontalMultiLevelHierarchy"/>
    <dgm:cxn modelId="{58A32858-6BEC-4E84-BF3D-A99D657CBB9F}" type="presParOf" srcId="{476E9790-85A3-4564-8743-F19AC8631E69}" destId="{BE91C897-4270-46E7-B97B-4AABA5D74B6C}" srcOrd="0" destOrd="0" presId="urn:microsoft.com/office/officeart/2008/layout/HorizontalMultiLevelHierarchy"/>
    <dgm:cxn modelId="{B5321897-5910-4B2C-9619-B6A6DF61E550}" type="presParOf" srcId="{BE91C897-4270-46E7-B97B-4AABA5D74B6C}" destId="{4412C5DF-FB0C-4F4D-AA33-156385C3088A}" srcOrd="0" destOrd="0" presId="urn:microsoft.com/office/officeart/2008/layout/HorizontalMultiLevelHierarchy"/>
    <dgm:cxn modelId="{DA023478-D680-49F8-B8B5-392893AC6AB6}" type="presParOf" srcId="{476E9790-85A3-4564-8743-F19AC8631E69}" destId="{79D82802-2019-4EEA-835F-8D5DF621C3CF}" srcOrd="1" destOrd="0" presId="urn:microsoft.com/office/officeart/2008/layout/HorizontalMultiLevelHierarchy"/>
    <dgm:cxn modelId="{05CC7898-AC9B-4B08-813E-CF17B43058DA}" type="presParOf" srcId="{79D82802-2019-4EEA-835F-8D5DF621C3CF}" destId="{B5D14FEC-71A9-4749-A903-69C628EBF491}" srcOrd="0" destOrd="0" presId="urn:microsoft.com/office/officeart/2008/layout/HorizontalMultiLevelHierarchy"/>
    <dgm:cxn modelId="{AEC27AD0-4ABF-414F-B16F-7E1F0E27E150}" type="presParOf" srcId="{79D82802-2019-4EEA-835F-8D5DF621C3CF}" destId="{9FE0EF45-DF5F-4879-8767-80968B0DA51A}" srcOrd="1" destOrd="0" presId="urn:microsoft.com/office/officeart/2008/layout/HorizontalMultiLevelHierarchy"/>
    <dgm:cxn modelId="{23FBC678-3F4A-4CAE-89F9-3EA99A72A1DB}" type="presParOf" srcId="{476E9790-85A3-4564-8743-F19AC8631E69}" destId="{1E4643AA-F178-474F-AB64-2CCAF8DD2E61}" srcOrd="2" destOrd="0" presId="urn:microsoft.com/office/officeart/2008/layout/HorizontalMultiLevelHierarchy"/>
    <dgm:cxn modelId="{619E6BEC-F6DD-46B7-AFDB-9D5F4CB4F2C4}" type="presParOf" srcId="{1E4643AA-F178-474F-AB64-2CCAF8DD2E61}" destId="{4234985F-D3AF-4D51-97ED-341E020671D0}" srcOrd="0" destOrd="0" presId="urn:microsoft.com/office/officeart/2008/layout/HorizontalMultiLevelHierarchy"/>
    <dgm:cxn modelId="{0D52B2D0-00B0-47DC-9B11-FD00B3BAE567}" type="presParOf" srcId="{476E9790-85A3-4564-8743-F19AC8631E69}" destId="{B42C9019-D147-4568-B76C-D5EDDC42081B}" srcOrd="3" destOrd="0" presId="urn:microsoft.com/office/officeart/2008/layout/HorizontalMultiLevelHierarchy"/>
    <dgm:cxn modelId="{BB571F35-8341-4888-A85A-C0044934C42D}" type="presParOf" srcId="{B42C9019-D147-4568-B76C-D5EDDC42081B}" destId="{385C8AD0-1C67-4156-B68C-DC1E07B9CFAA}" srcOrd="0" destOrd="0" presId="urn:microsoft.com/office/officeart/2008/layout/HorizontalMultiLevelHierarchy"/>
    <dgm:cxn modelId="{2748D4D9-0A23-4606-AD84-2C24C00C2670}" type="presParOf" srcId="{B42C9019-D147-4568-B76C-D5EDDC42081B}" destId="{96607024-1E8F-4033-8B46-2B1BC2253272}" srcOrd="1" destOrd="0" presId="urn:microsoft.com/office/officeart/2008/layout/HorizontalMultiLevelHierarchy"/>
    <dgm:cxn modelId="{2486D9B3-6C2F-4727-B16E-9089F6CACE2B}" type="presParOf" srcId="{72EB5D73-56FC-46C2-A17A-0D1728544021}" destId="{3B7EB781-A24F-4213-9B47-2D7A84A083DE}" srcOrd="2" destOrd="0" presId="urn:microsoft.com/office/officeart/2008/layout/HorizontalMultiLevelHierarchy"/>
    <dgm:cxn modelId="{C332F853-E340-4006-B022-346D53C40191}" type="presParOf" srcId="{3B7EB781-A24F-4213-9B47-2D7A84A083DE}" destId="{55B3C12B-3DDE-4CA0-A1CA-E108D32A8165}" srcOrd="0" destOrd="0" presId="urn:microsoft.com/office/officeart/2008/layout/HorizontalMultiLevelHierarchy"/>
    <dgm:cxn modelId="{F9CEB210-EB61-46AB-A5AF-57D965DD73BB}" type="presParOf" srcId="{72EB5D73-56FC-46C2-A17A-0D1728544021}" destId="{B1E889F3-9BC7-4324-85C4-AE6EB424C7DD}" srcOrd="3" destOrd="0" presId="urn:microsoft.com/office/officeart/2008/layout/HorizontalMultiLevelHierarchy"/>
    <dgm:cxn modelId="{B8759DA7-6A94-483C-8DC4-D533FEB74503}" type="presParOf" srcId="{B1E889F3-9BC7-4324-85C4-AE6EB424C7DD}" destId="{94D85BD7-B634-4290-A838-74F962723DDA}" srcOrd="0" destOrd="0" presId="urn:microsoft.com/office/officeart/2008/layout/HorizontalMultiLevelHierarchy"/>
    <dgm:cxn modelId="{5DEA22B7-DF4B-4616-8789-472E2EB37034}" type="presParOf" srcId="{B1E889F3-9BC7-4324-85C4-AE6EB424C7DD}" destId="{E3967319-8E2B-4025-A49C-F313259B248B}" srcOrd="1" destOrd="0" presId="urn:microsoft.com/office/officeart/2008/layout/HorizontalMultiLevelHierarchy"/>
    <dgm:cxn modelId="{65865172-F7E5-4F32-9D41-0A55397F231F}" type="presParOf" srcId="{E3967319-8E2B-4025-A49C-F313259B248B}" destId="{C00E4336-79E8-4F5D-B63F-22E4E4FA5F6F}" srcOrd="0" destOrd="0" presId="urn:microsoft.com/office/officeart/2008/layout/HorizontalMultiLevelHierarchy"/>
    <dgm:cxn modelId="{AE7F68F5-235E-440C-9CD9-01D9F2E9FDEA}" type="presParOf" srcId="{C00E4336-79E8-4F5D-B63F-22E4E4FA5F6F}" destId="{4BFDD6F2-E449-4182-B16B-2BA8B662B2A1}" srcOrd="0" destOrd="0" presId="urn:microsoft.com/office/officeart/2008/layout/HorizontalMultiLevelHierarchy"/>
    <dgm:cxn modelId="{D75ED1CF-4ADC-4E6B-8F3C-68B16E3F01F3}" type="presParOf" srcId="{E3967319-8E2B-4025-A49C-F313259B248B}" destId="{F5DC055E-C175-4C8E-863D-51DB22B1640F}" srcOrd="1" destOrd="0" presId="urn:microsoft.com/office/officeart/2008/layout/HorizontalMultiLevelHierarchy"/>
    <dgm:cxn modelId="{1982C3C9-F4CF-47AE-891C-AEE4A666511A}" type="presParOf" srcId="{F5DC055E-C175-4C8E-863D-51DB22B1640F}" destId="{61EE5D33-BE02-4A94-9496-EC94CB99E3ED}" srcOrd="0" destOrd="0" presId="urn:microsoft.com/office/officeart/2008/layout/HorizontalMultiLevelHierarchy"/>
    <dgm:cxn modelId="{FC5480C3-AD55-4C75-AF4C-EA9F8D0CE181}" type="presParOf" srcId="{F5DC055E-C175-4C8E-863D-51DB22B1640F}" destId="{EA3C786E-ABB4-4ED5-ABBD-2D5DD8A32E73}" srcOrd="1" destOrd="0" presId="urn:microsoft.com/office/officeart/2008/layout/HorizontalMultiLevelHierarchy"/>
    <dgm:cxn modelId="{3520E6D4-B362-4DB4-BF7D-AA6446832212}" type="presParOf" srcId="{E3967319-8E2B-4025-A49C-F313259B248B}" destId="{47E58CD3-D550-44F9-90A2-BB74E74DB69C}" srcOrd="2" destOrd="0" presId="urn:microsoft.com/office/officeart/2008/layout/HorizontalMultiLevelHierarchy"/>
    <dgm:cxn modelId="{C018F1F4-6E94-46B8-B2EC-7D9DA0E75669}" type="presParOf" srcId="{47E58CD3-D550-44F9-90A2-BB74E74DB69C}" destId="{71553A01-0FB7-47D7-85FD-F58B70AFEFE4}" srcOrd="0" destOrd="0" presId="urn:microsoft.com/office/officeart/2008/layout/HorizontalMultiLevelHierarchy"/>
    <dgm:cxn modelId="{6F164ED7-ECED-4010-9471-AB1D18EBD9E5}" type="presParOf" srcId="{E3967319-8E2B-4025-A49C-F313259B248B}" destId="{6A9E55C4-71C2-47D3-8FBE-911CD3F6DBD5}" srcOrd="3" destOrd="0" presId="urn:microsoft.com/office/officeart/2008/layout/HorizontalMultiLevelHierarchy"/>
    <dgm:cxn modelId="{5CADBC26-DF1D-461C-A0BC-0BCC98D89924}" type="presParOf" srcId="{6A9E55C4-71C2-47D3-8FBE-911CD3F6DBD5}" destId="{5FC16762-BECC-4D86-89A1-ECEB1166AB40}" srcOrd="0" destOrd="0" presId="urn:microsoft.com/office/officeart/2008/layout/HorizontalMultiLevelHierarchy"/>
    <dgm:cxn modelId="{A586712F-B0D9-4F17-956D-AD45167330EF}" type="presParOf" srcId="{6A9E55C4-71C2-47D3-8FBE-911CD3F6DBD5}" destId="{D2D344C0-4D9D-4DF5-A674-C4A41BC3A0F4}" srcOrd="1" destOrd="0" presId="urn:microsoft.com/office/officeart/2008/layout/HorizontalMultiLevelHierarchy"/>
    <dgm:cxn modelId="{237D9BD1-9CC2-4040-BE31-649FEF77E6FC}" type="presParOf" srcId="{E3967319-8E2B-4025-A49C-F313259B248B}" destId="{1FD849DE-BFD5-4AD5-BAC4-B3D7DAE3A853}" srcOrd="4" destOrd="0" presId="urn:microsoft.com/office/officeart/2008/layout/HorizontalMultiLevelHierarchy"/>
    <dgm:cxn modelId="{382B7B19-C049-4093-B1D9-60A1435CC872}" type="presParOf" srcId="{1FD849DE-BFD5-4AD5-BAC4-B3D7DAE3A853}" destId="{06157788-24F4-4603-9A83-304DD496306B}" srcOrd="0" destOrd="0" presId="urn:microsoft.com/office/officeart/2008/layout/HorizontalMultiLevelHierarchy"/>
    <dgm:cxn modelId="{7A0655E0-7B17-4C4C-9388-48E4E67DE93E}" type="presParOf" srcId="{E3967319-8E2B-4025-A49C-F313259B248B}" destId="{B68ADE18-4F1D-48AE-A0E7-CF11BCAD3311}" srcOrd="5" destOrd="0" presId="urn:microsoft.com/office/officeart/2008/layout/HorizontalMultiLevelHierarchy"/>
    <dgm:cxn modelId="{C404F7A9-AAEB-4C77-A601-CB85C1F94837}" type="presParOf" srcId="{B68ADE18-4F1D-48AE-A0E7-CF11BCAD3311}" destId="{51C97D7B-04E5-469A-9ED7-83E73FEAD532}" srcOrd="0" destOrd="0" presId="urn:microsoft.com/office/officeart/2008/layout/HorizontalMultiLevelHierarchy"/>
    <dgm:cxn modelId="{A03726DC-A661-4057-B398-13F8A5C47077}" type="presParOf" srcId="{B68ADE18-4F1D-48AE-A0E7-CF11BCAD3311}" destId="{40F765F1-EECA-4C86-8D03-921C1C93604F}" srcOrd="1" destOrd="0" presId="urn:microsoft.com/office/officeart/2008/layout/HorizontalMultiLevelHierarchy"/>
    <dgm:cxn modelId="{EDD3DD93-2F6F-4AFA-A0FF-313F122BC50C}" type="presParOf" srcId="{E3967319-8E2B-4025-A49C-F313259B248B}" destId="{4B250866-392F-4C64-8735-CE56DDC05FFE}" srcOrd="6" destOrd="0" presId="urn:microsoft.com/office/officeart/2008/layout/HorizontalMultiLevelHierarchy"/>
    <dgm:cxn modelId="{503612E0-2447-4AB4-B97C-FE42414B5484}" type="presParOf" srcId="{4B250866-392F-4C64-8735-CE56DDC05FFE}" destId="{AC5A62B5-BCBF-4B48-B832-A8A25D5C4FDA}" srcOrd="0" destOrd="0" presId="urn:microsoft.com/office/officeart/2008/layout/HorizontalMultiLevelHierarchy"/>
    <dgm:cxn modelId="{32048E11-A693-4607-B6D9-A3A4BEA6E9B7}" type="presParOf" srcId="{E3967319-8E2B-4025-A49C-F313259B248B}" destId="{2C90B69D-E950-4F62-B1A6-D60E6BAC8149}" srcOrd="7" destOrd="0" presId="urn:microsoft.com/office/officeart/2008/layout/HorizontalMultiLevelHierarchy"/>
    <dgm:cxn modelId="{883C6D92-D759-4BB3-9815-81C64D3C7F70}" type="presParOf" srcId="{2C90B69D-E950-4F62-B1A6-D60E6BAC8149}" destId="{795D6AAF-3D1D-43D1-AC5F-24232DB9AFE2}" srcOrd="0" destOrd="0" presId="urn:microsoft.com/office/officeart/2008/layout/HorizontalMultiLevelHierarchy"/>
    <dgm:cxn modelId="{B09BC38B-80DB-454E-BF68-87A1C1D06B1C}" type="presParOf" srcId="{2C90B69D-E950-4F62-B1A6-D60E6BAC8149}" destId="{D6AED133-7AFE-4D89-80A4-096D17A09DC4}" srcOrd="1" destOrd="0" presId="urn:microsoft.com/office/officeart/2008/layout/HorizontalMultiLevelHierarchy"/>
    <dgm:cxn modelId="{5094FBDB-273B-4343-A2A8-EB6DA289E6D7}" type="presParOf" srcId="{EB466F25-EECC-4435-A94C-6CB5B3181C15}" destId="{F77C26B2-5EF6-462A-BC1E-5C069A0A3FFB}" srcOrd="6" destOrd="0" presId="urn:microsoft.com/office/officeart/2008/layout/HorizontalMultiLevelHierarchy"/>
    <dgm:cxn modelId="{7D695A5C-1870-4635-A788-A74BB6FE6AF6}" type="presParOf" srcId="{F77C26B2-5EF6-462A-BC1E-5C069A0A3FFB}" destId="{AE642833-9536-40C8-BB12-03B4482A13CE}" srcOrd="0" destOrd="0" presId="urn:microsoft.com/office/officeart/2008/layout/HorizontalMultiLevelHierarchy"/>
    <dgm:cxn modelId="{223F2B7F-D228-46AF-ACA1-073A215A6B98}" type="presParOf" srcId="{EB466F25-EECC-4435-A94C-6CB5B3181C15}" destId="{CF399580-BAB4-457B-8D2B-F3145D70FA8E}" srcOrd="7" destOrd="0" presId="urn:microsoft.com/office/officeart/2008/layout/HorizontalMultiLevelHierarchy"/>
    <dgm:cxn modelId="{31833DE4-4AB3-4043-923D-59BB036941F7}" type="presParOf" srcId="{CF399580-BAB4-457B-8D2B-F3145D70FA8E}" destId="{548AD406-B0ED-49E7-AF8A-E2A9AE87AF3E}" srcOrd="0" destOrd="0" presId="urn:microsoft.com/office/officeart/2008/layout/HorizontalMultiLevelHierarchy"/>
    <dgm:cxn modelId="{C6DEC9A1-CFDA-45C4-BEDE-F05C95611253}" type="presParOf" srcId="{CF399580-BAB4-457B-8D2B-F3145D70FA8E}" destId="{F32137CB-A75F-4D25-8311-F9F658665DFA}" srcOrd="1" destOrd="0" presId="urn:microsoft.com/office/officeart/2008/layout/HorizontalMultiLevelHierarchy"/>
    <dgm:cxn modelId="{6B1C10AE-84AA-4EBE-B1A6-2A353B666591}" type="presParOf" srcId="{F630888E-D662-47D0-9929-1E74DDD7D1C4}" destId="{14BED388-4E72-45B7-88DE-098EFF17F821}" srcOrd="2" destOrd="0" presId="urn:microsoft.com/office/officeart/2008/layout/HorizontalMultiLevelHierarchy"/>
    <dgm:cxn modelId="{1125BDA8-7458-44EC-9CBE-573976AA3FFD}" type="presParOf" srcId="{14BED388-4E72-45B7-88DE-098EFF17F821}" destId="{EEE5DECD-1B24-4F05-A38A-7FA79D9705A4}" srcOrd="0" destOrd="0" presId="urn:microsoft.com/office/officeart/2008/layout/HorizontalMultiLevelHierarchy"/>
    <dgm:cxn modelId="{F42A7C8F-6581-4AD3-8B97-F8BCACFAE17A}" type="presParOf" srcId="{F630888E-D662-47D0-9929-1E74DDD7D1C4}" destId="{BE694DEF-AB4F-4A43-89F5-3E63F28E81B2}" srcOrd="3" destOrd="0" presId="urn:microsoft.com/office/officeart/2008/layout/HorizontalMultiLevelHierarchy"/>
    <dgm:cxn modelId="{B0F0DAE5-85BE-42FB-BB72-B78B32787A7C}" type="presParOf" srcId="{BE694DEF-AB4F-4A43-89F5-3E63F28E81B2}" destId="{005C7804-AD13-41FC-ACEE-A065E0E6BBEE}" srcOrd="0" destOrd="0" presId="urn:microsoft.com/office/officeart/2008/layout/HorizontalMultiLevelHierarchy"/>
    <dgm:cxn modelId="{EFE22DC0-B13A-4B53-824B-CC704674C48C}" type="presParOf" srcId="{BE694DEF-AB4F-4A43-89F5-3E63F28E81B2}" destId="{54DD2EC7-0688-408C-9C36-0A77CC856272}" srcOrd="1" destOrd="0" presId="urn:microsoft.com/office/officeart/2008/layout/HorizontalMultiLevelHierarchy"/>
    <dgm:cxn modelId="{2F45357F-A5C9-458A-B020-3A9D038F5768}" type="presParOf" srcId="{54DD2EC7-0688-408C-9C36-0A77CC856272}" destId="{6A6EFEF2-13D1-4D03-A9E8-46F822D90AD2}" srcOrd="0" destOrd="0" presId="urn:microsoft.com/office/officeart/2008/layout/HorizontalMultiLevelHierarchy"/>
    <dgm:cxn modelId="{102A85F1-8739-46F7-B4F3-5CED25303221}" type="presParOf" srcId="{6A6EFEF2-13D1-4D03-A9E8-46F822D90AD2}" destId="{00EF327F-4BAF-4882-A971-76355CD182F5}" srcOrd="0" destOrd="0" presId="urn:microsoft.com/office/officeart/2008/layout/HorizontalMultiLevelHierarchy"/>
    <dgm:cxn modelId="{720EF234-0B19-46F4-8909-28FBD3426386}" type="presParOf" srcId="{54DD2EC7-0688-408C-9C36-0A77CC856272}" destId="{6FE51174-53BC-4406-8B9F-379048435699}" srcOrd="1" destOrd="0" presId="urn:microsoft.com/office/officeart/2008/layout/HorizontalMultiLevelHierarchy"/>
    <dgm:cxn modelId="{6F7511EB-3B20-4ED1-8F92-692F3737A149}" type="presParOf" srcId="{6FE51174-53BC-4406-8B9F-379048435699}" destId="{A54290EF-DE87-4239-8923-ECE586107082}" srcOrd="0" destOrd="0" presId="urn:microsoft.com/office/officeart/2008/layout/HorizontalMultiLevelHierarchy"/>
    <dgm:cxn modelId="{8C7D2430-0064-46C9-A750-41520C9290CB}" type="presParOf" srcId="{6FE51174-53BC-4406-8B9F-379048435699}" destId="{7E378911-16B6-4F0B-AD59-4FCC648101DD}" srcOrd="1" destOrd="0" presId="urn:microsoft.com/office/officeart/2008/layout/HorizontalMultiLevelHierarchy"/>
    <dgm:cxn modelId="{0DB74A2A-2C29-4122-8059-30A8AAF68509}" type="presParOf" srcId="{54DD2EC7-0688-408C-9C36-0A77CC856272}" destId="{58DFE7AA-552F-4A54-A07B-F701522E6294}" srcOrd="2" destOrd="0" presId="urn:microsoft.com/office/officeart/2008/layout/HorizontalMultiLevelHierarchy"/>
    <dgm:cxn modelId="{0D279D69-6CD7-4B18-AB5D-0F480B3AE0B7}" type="presParOf" srcId="{58DFE7AA-552F-4A54-A07B-F701522E6294}" destId="{7AAEFBD3-1B8C-417E-B467-20A794E48054}" srcOrd="0" destOrd="0" presId="urn:microsoft.com/office/officeart/2008/layout/HorizontalMultiLevelHierarchy"/>
    <dgm:cxn modelId="{DC864FAE-FCDF-419F-ABCE-36496A3278D4}" type="presParOf" srcId="{54DD2EC7-0688-408C-9C36-0A77CC856272}" destId="{281EC72F-34FA-4209-BD28-F7F9A145DE5A}" srcOrd="3" destOrd="0" presId="urn:microsoft.com/office/officeart/2008/layout/HorizontalMultiLevelHierarchy"/>
    <dgm:cxn modelId="{42AA7E36-915F-4BD5-8D2A-4EB6F5C57FDB}" type="presParOf" srcId="{281EC72F-34FA-4209-BD28-F7F9A145DE5A}" destId="{73D34FE5-FAFC-467E-8910-0EF94AD3A551}" srcOrd="0" destOrd="0" presId="urn:microsoft.com/office/officeart/2008/layout/HorizontalMultiLevelHierarchy"/>
    <dgm:cxn modelId="{2CE3F1BB-C25F-40F4-9198-59F7F680C46D}" type="presParOf" srcId="{281EC72F-34FA-4209-BD28-F7F9A145DE5A}" destId="{DFAE87CB-57AA-4F64-9753-0E2D3D30B8C4}" srcOrd="1" destOrd="0" presId="urn:microsoft.com/office/officeart/2008/layout/HorizontalMultiLevelHierarchy"/>
    <dgm:cxn modelId="{5E42C400-C1AC-46BB-9598-804161D133C6}" type="presParOf" srcId="{54DD2EC7-0688-408C-9C36-0A77CC856272}" destId="{3C660416-5244-4C43-9AF4-C5C61BD61B84}" srcOrd="4" destOrd="0" presId="urn:microsoft.com/office/officeart/2008/layout/HorizontalMultiLevelHierarchy"/>
    <dgm:cxn modelId="{E4D22883-ACC5-4652-96B9-12A7A85F4A74}" type="presParOf" srcId="{3C660416-5244-4C43-9AF4-C5C61BD61B84}" destId="{A6C80EAF-B5A0-46BF-A43E-3483FEB096C3}" srcOrd="0" destOrd="0" presId="urn:microsoft.com/office/officeart/2008/layout/HorizontalMultiLevelHierarchy"/>
    <dgm:cxn modelId="{0F3311CC-E268-4E29-A752-E9DCC13B104B}" type="presParOf" srcId="{54DD2EC7-0688-408C-9C36-0A77CC856272}" destId="{26851EE2-D7F6-4AEF-A076-301A134B702E}" srcOrd="5" destOrd="0" presId="urn:microsoft.com/office/officeart/2008/layout/HorizontalMultiLevelHierarchy"/>
    <dgm:cxn modelId="{6153F195-C616-4C9A-BDFB-007E7788C6CB}" type="presParOf" srcId="{26851EE2-D7F6-4AEF-A076-301A134B702E}" destId="{D6655E9A-F1A8-43F8-92F3-A837C0D12A3D}" srcOrd="0" destOrd="0" presId="urn:microsoft.com/office/officeart/2008/layout/HorizontalMultiLevelHierarchy"/>
    <dgm:cxn modelId="{9F7DDA4A-039E-4897-AA77-22388242A19D}" type="presParOf" srcId="{26851EE2-D7F6-4AEF-A076-301A134B702E}" destId="{9A6F7D04-354B-4AEA-8F39-0B672049F6D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37E018-5CF0-47A4-8805-B7A4C6CC837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8C11C90-6336-48A0-A7EC-8AE6C5B7B472}">
      <dgm:prSet phldrT="[Text]"/>
      <dgm:spPr/>
      <dgm:t>
        <a:bodyPr/>
        <a:lstStyle/>
        <a:p>
          <a:r>
            <a:rPr lang="en-CA" dirty="0" smtClean="0"/>
            <a:t>Login screen</a:t>
          </a:r>
          <a:endParaRPr lang="en-CA" dirty="0"/>
        </a:p>
      </dgm:t>
    </dgm:pt>
    <dgm:pt modelId="{FC4C002B-1E3E-4F2A-BABC-ED23CA70624C}" type="parTrans" cxnId="{D8677795-D9F0-4602-8D6C-B3586263CA3C}">
      <dgm:prSet/>
      <dgm:spPr/>
      <dgm:t>
        <a:bodyPr/>
        <a:lstStyle/>
        <a:p>
          <a:endParaRPr lang="en-CA"/>
        </a:p>
      </dgm:t>
    </dgm:pt>
    <dgm:pt modelId="{CB523A91-C1D1-4EFF-9DAB-DFF396016212}" type="sibTrans" cxnId="{D8677795-D9F0-4602-8D6C-B3586263CA3C}">
      <dgm:prSet/>
      <dgm:spPr/>
      <dgm:t>
        <a:bodyPr/>
        <a:lstStyle/>
        <a:p>
          <a:endParaRPr lang="en-CA"/>
        </a:p>
      </dgm:t>
    </dgm:pt>
    <dgm:pt modelId="{0EBA8078-43FA-4D1B-9052-B311AF32885D}">
      <dgm:prSet phldrT="[Text]"/>
      <dgm:spPr/>
      <dgm:t>
        <a:bodyPr/>
        <a:lstStyle/>
        <a:p>
          <a:r>
            <a:rPr lang="en-CA" dirty="0" smtClean="0"/>
            <a:t>Home screen Patient</a:t>
          </a:r>
          <a:endParaRPr lang="en-CA" dirty="0"/>
        </a:p>
      </dgm:t>
    </dgm:pt>
    <dgm:pt modelId="{0504B787-414D-4CAF-B149-A7FA7FB20C79}" type="parTrans" cxnId="{B10E40A9-612A-472A-86DD-4341ABAFFB69}">
      <dgm:prSet/>
      <dgm:spPr/>
      <dgm:t>
        <a:bodyPr/>
        <a:lstStyle/>
        <a:p>
          <a:endParaRPr lang="en-CA"/>
        </a:p>
      </dgm:t>
    </dgm:pt>
    <dgm:pt modelId="{DBEFB372-93B7-45D9-8883-9DA6D21BF297}" type="sibTrans" cxnId="{B10E40A9-612A-472A-86DD-4341ABAFFB69}">
      <dgm:prSet/>
      <dgm:spPr/>
      <dgm:t>
        <a:bodyPr/>
        <a:lstStyle/>
        <a:p>
          <a:endParaRPr lang="en-CA"/>
        </a:p>
      </dgm:t>
    </dgm:pt>
    <dgm:pt modelId="{AE9C63AF-4ED7-4A3D-9A71-C0575B0173F1}">
      <dgm:prSet phldrT="[Text]"/>
      <dgm:spPr/>
      <dgm:t>
        <a:bodyPr/>
        <a:lstStyle/>
        <a:p>
          <a:r>
            <a:rPr lang="en-CA" dirty="0" smtClean="0"/>
            <a:t>ESAS </a:t>
          </a:r>
          <a:r>
            <a:rPr lang="en-CA" dirty="0" smtClean="0"/>
            <a:t>assessment</a:t>
          </a:r>
          <a:endParaRPr lang="en-CA" dirty="0"/>
        </a:p>
      </dgm:t>
    </dgm:pt>
    <dgm:pt modelId="{49CC94E4-9C75-4797-A248-B219BB097BE9}" type="parTrans" cxnId="{D1F241C6-07A1-4CD2-B317-93AE509D44F6}">
      <dgm:prSet/>
      <dgm:spPr/>
      <dgm:t>
        <a:bodyPr/>
        <a:lstStyle/>
        <a:p>
          <a:endParaRPr lang="en-CA"/>
        </a:p>
      </dgm:t>
    </dgm:pt>
    <dgm:pt modelId="{07617469-4AF2-4350-A99F-B85385083E29}" type="sibTrans" cxnId="{D1F241C6-07A1-4CD2-B317-93AE509D44F6}">
      <dgm:prSet/>
      <dgm:spPr/>
      <dgm:t>
        <a:bodyPr/>
        <a:lstStyle/>
        <a:p>
          <a:endParaRPr lang="en-CA"/>
        </a:p>
      </dgm:t>
    </dgm:pt>
    <dgm:pt modelId="{A39E5887-6F6D-43BE-A556-84331C960687}">
      <dgm:prSet phldrT="[Text]"/>
      <dgm:spPr/>
      <dgm:t>
        <a:bodyPr/>
        <a:lstStyle/>
        <a:p>
          <a:r>
            <a:rPr lang="en-CA" dirty="0" smtClean="0"/>
            <a:t>Track </a:t>
          </a:r>
          <a:r>
            <a:rPr lang="en-CA" dirty="0" smtClean="0"/>
            <a:t>symptoms</a:t>
          </a:r>
          <a:endParaRPr lang="en-CA" dirty="0"/>
        </a:p>
      </dgm:t>
    </dgm:pt>
    <dgm:pt modelId="{B81E272E-62E7-417F-B404-48D9C6FA2635}" type="parTrans" cxnId="{3DBB334C-6D8E-4893-9990-DFB71286B8C8}">
      <dgm:prSet/>
      <dgm:spPr/>
      <dgm:t>
        <a:bodyPr/>
        <a:lstStyle/>
        <a:p>
          <a:endParaRPr lang="en-CA"/>
        </a:p>
      </dgm:t>
    </dgm:pt>
    <dgm:pt modelId="{B24AD490-3C45-4BBF-ABEC-6C5552B83E7C}" type="sibTrans" cxnId="{3DBB334C-6D8E-4893-9990-DFB71286B8C8}">
      <dgm:prSet/>
      <dgm:spPr/>
      <dgm:t>
        <a:bodyPr/>
        <a:lstStyle/>
        <a:p>
          <a:endParaRPr lang="en-CA"/>
        </a:p>
      </dgm:t>
    </dgm:pt>
    <dgm:pt modelId="{56928D93-7826-4B59-B3AA-25A7851DD8BC}">
      <dgm:prSet phldrT="[Text]"/>
      <dgm:spPr/>
      <dgm:t>
        <a:bodyPr/>
        <a:lstStyle/>
        <a:p>
          <a:r>
            <a:rPr lang="en-CA" dirty="0" smtClean="0"/>
            <a:t>Completed By</a:t>
          </a:r>
          <a:endParaRPr lang="en-CA" dirty="0"/>
        </a:p>
      </dgm:t>
    </dgm:pt>
    <dgm:pt modelId="{FC466502-2B7D-407D-B49B-B65D634F051F}" type="parTrans" cxnId="{310E0539-CB7E-45EE-8EC6-73B5CF44299F}">
      <dgm:prSet/>
      <dgm:spPr/>
      <dgm:t>
        <a:bodyPr/>
        <a:lstStyle/>
        <a:p>
          <a:endParaRPr lang="en-CA"/>
        </a:p>
      </dgm:t>
    </dgm:pt>
    <dgm:pt modelId="{CFB275B7-F563-4FA8-98B8-93D48E469232}" type="sibTrans" cxnId="{310E0539-CB7E-45EE-8EC6-73B5CF44299F}">
      <dgm:prSet/>
      <dgm:spPr/>
      <dgm:t>
        <a:bodyPr/>
        <a:lstStyle/>
        <a:p>
          <a:endParaRPr lang="en-CA"/>
        </a:p>
      </dgm:t>
    </dgm:pt>
    <dgm:pt modelId="{12CF1CD6-9B24-4068-89C8-886D5B0EACF5}">
      <dgm:prSet phldrT="[Text]"/>
      <dgm:spPr/>
      <dgm:t>
        <a:bodyPr/>
        <a:lstStyle/>
        <a:p>
          <a:r>
            <a:rPr lang="en-CA" dirty="0" smtClean="0"/>
            <a:t>Pain</a:t>
          </a:r>
        </a:p>
      </dgm:t>
    </dgm:pt>
    <dgm:pt modelId="{EBAFD4C5-863D-4FA8-9607-0FFF01D5001A}" type="parTrans" cxnId="{840B592F-6732-45F7-A885-42A03E080C27}">
      <dgm:prSet/>
      <dgm:spPr/>
      <dgm:t>
        <a:bodyPr/>
        <a:lstStyle/>
        <a:p>
          <a:endParaRPr lang="en-CA"/>
        </a:p>
      </dgm:t>
    </dgm:pt>
    <dgm:pt modelId="{0E251E02-23D2-4257-97A7-B5B370FE274D}" type="sibTrans" cxnId="{840B592F-6732-45F7-A885-42A03E080C27}">
      <dgm:prSet/>
      <dgm:spPr/>
      <dgm:t>
        <a:bodyPr/>
        <a:lstStyle/>
        <a:p>
          <a:endParaRPr lang="en-CA"/>
        </a:p>
      </dgm:t>
    </dgm:pt>
    <dgm:pt modelId="{6A93828E-B6D4-41B5-9876-34B31A75B9D1}">
      <dgm:prSet phldrT="[Text]"/>
      <dgm:spPr/>
      <dgm:t>
        <a:bodyPr/>
        <a:lstStyle/>
        <a:p>
          <a:r>
            <a:rPr lang="en-CA" dirty="0" smtClean="0"/>
            <a:t>Tiredness</a:t>
          </a:r>
        </a:p>
      </dgm:t>
    </dgm:pt>
    <dgm:pt modelId="{6E5D11FF-A901-4984-AE69-94B5F46DD11D}" type="parTrans" cxnId="{B235A44F-CC39-4362-9ED5-550C38314E63}">
      <dgm:prSet/>
      <dgm:spPr/>
      <dgm:t>
        <a:bodyPr/>
        <a:lstStyle/>
        <a:p>
          <a:endParaRPr lang="en-CA"/>
        </a:p>
      </dgm:t>
    </dgm:pt>
    <dgm:pt modelId="{7C15AD7A-8EA3-426B-A715-E17F8BF1A36C}" type="sibTrans" cxnId="{B235A44F-CC39-4362-9ED5-550C38314E63}">
      <dgm:prSet/>
      <dgm:spPr/>
      <dgm:t>
        <a:bodyPr/>
        <a:lstStyle/>
        <a:p>
          <a:endParaRPr lang="en-CA"/>
        </a:p>
      </dgm:t>
    </dgm:pt>
    <dgm:pt modelId="{4252D028-F0C3-4ADF-AF00-B6EFE5621707}">
      <dgm:prSet phldrT="[Text]"/>
      <dgm:spPr/>
      <dgm:t>
        <a:bodyPr/>
        <a:lstStyle/>
        <a:p>
          <a:r>
            <a:rPr lang="en-CA" dirty="0" smtClean="0"/>
            <a:t>Drowsiness</a:t>
          </a:r>
        </a:p>
      </dgm:t>
    </dgm:pt>
    <dgm:pt modelId="{8049405A-0D35-4970-9B40-0E1A03F8318B}" type="parTrans" cxnId="{8C2C0EE1-8459-4EB6-A35D-14EB3E50C71C}">
      <dgm:prSet/>
      <dgm:spPr/>
      <dgm:t>
        <a:bodyPr/>
        <a:lstStyle/>
        <a:p>
          <a:endParaRPr lang="en-CA"/>
        </a:p>
      </dgm:t>
    </dgm:pt>
    <dgm:pt modelId="{FA0E170B-DE51-49FA-B913-F5ABB78F4653}" type="sibTrans" cxnId="{8C2C0EE1-8459-4EB6-A35D-14EB3E50C71C}">
      <dgm:prSet/>
      <dgm:spPr/>
      <dgm:t>
        <a:bodyPr/>
        <a:lstStyle/>
        <a:p>
          <a:endParaRPr lang="en-CA"/>
        </a:p>
      </dgm:t>
    </dgm:pt>
    <dgm:pt modelId="{CBC8703F-AA75-467E-9545-0429C4DBEE46}">
      <dgm:prSet phldrT="[Text]"/>
      <dgm:spPr/>
      <dgm:t>
        <a:bodyPr/>
        <a:lstStyle/>
        <a:p>
          <a:r>
            <a:rPr lang="en-CA" dirty="0" smtClean="0"/>
            <a:t>Nausea</a:t>
          </a:r>
        </a:p>
      </dgm:t>
    </dgm:pt>
    <dgm:pt modelId="{3BEFDEFD-C657-4C9B-981C-E69ED09A1199}" type="parTrans" cxnId="{F59CF2F5-C4E3-4C84-8E46-12075A8EF3A3}">
      <dgm:prSet/>
      <dgm:spPr/>
      <dgm:t>
        <a:bodyPr/>
        <a:lstStyle/>
        <a:p>
          <a:endParaRPr lang="en-CA"/>
        </a:p>
      </dgm:t>
    </dgm:pt>
    <dgm:pt modelId="{ECB1FC5F-81BE-420E-84B7-C24A43BBABB9}" type="sibTrans" cxnId="{F59CF2F5-C4E3-4C84-8E46-12075A8EF3A3}">
      <dgm:prSet/>
      <dgm:spPr/>
      <dgm:t>
        <a:bodyPr/>
        <a:lstStyle/>
        <a:p>
          <a:endParaRPr lang="en-CA"/>
        </a:p>
      </dgm:t>
    </dgm:pt>
    <dgm:pt modelId="{A2A94F00-355D-4AC1-A0DA-7111833027ED}">
      <dgm:prSet phldrT="[Text]"/>
      <dgm:spPr/>
      <dgm:t>
        <a:bodyPr/>
        <a:lstStyle/>
        <a:p>
          <a:r>
            <a:rPr lang="en-CA" dirty="0" smtClean="0"/>
            <a:t>Lack of Appetite</a:t>
          </a:r>
          <a:endParaRPr lang="en-CA" dirty="0"/>
        </a:p>
      </dgm:t>
    </dgm:pt>
    <dgm:pt modelId="{0FD17C54-3D93-451E-A981-D6A0C45EDA4D}" type="parTrans" cxnId="{A0991B49-C005-4834-B295-8E67960E3EC6}">
      <dgm:prSet/>
      <dgm:spPr/>
      <dgm:t>
        <a:bodyPr/>
        <a:lstStyle/>
        <a:p>
          <a:endParaRPr lang="en-CA"/>
        </a:p>
      </dgm:t>
    </dgm:pt>
    <dgm:pt modelId="{22F91A00-E8EF-4A8D-ACBD-2B6FFBF8E3E7}" type="sibTrans" cxnId="{A0991B49-C005-4834-B295-8E67960E3EC6}">
      <dgm:prSet/>
      <dgm:spPr/>
      <dgm:t>
        <a:bodyPr/>
        <a:lstStyle/>
        <a:p>
          <a:endParaRPr lang="en-CA"/>
        </a:p>
      </dgm:t>
    </dgm:pt>
    <dgm:pt modelId="{D3ADA67C-966E-401E-B84E-27E88907AD42}">
      <dgm:prSet phldrT="[Text]"/>
      <dgm:spPr/>
      <dgm:t>
        <a:bodyPr/>
        <a:lstStyle/>
        <a:p>
          <a:r>
            <a:rPr lang="en-CA" dirty="0" smtClean="0"/>
            <a:t>Shortness of Breath</a:t>
          </a:r>
        </a:p>
      </dgm:t>
    </dgm:pt>
    <dgm:pt modelId="{0CC024D2-1F54-4487-96E3-D3C977D35625}" type="parTrans" cxnId="{E82ED5CC-2CAA-4582-9CF8-3DC0C103E110}">
      <dgm:prSet/>
      <dgm:spPr/>
      <dgm:t>
        <a:bodyPr/>
        <a:lstStyle/>
        <a:p>
          <a:endParaRPr lang="en-CA"/>
        </a:p>
      </dgm:t>
    </dgm:pt>
    <dgm:pt modelId="{12406A38-ED8F-4CF4-B292-E82EE78BA93D}" type="sibTrans" cxnId="{E82ED5CC-2CAA-4582-9CF8-3DC0C103E110}">
      <dgm:prSet/>
      <dgm:spPr/>
      <dgm:t>
        <a:bodyPr/>
        <a:lstStyle/>
        <a:p>
          <a:endParaRPr lang="en-CA"/>
        </a:p>
      </dgm:t>
    </dgm:pt>
    <dgm:pt modelId="{0DAF550F-AA1D-4552-A519-609B077D7276}">
      <dgm:prSet phldrT="[Text]"/>
      <dgm:spPr/>
      <dgm:t>
        <a:bodyPr/>
        <a:lstStyle/>
        <a:p>
          <a:r>
            <a:rPr lang="en-CA" dirty="0" smtClean="0"/>
            <a:t>Depression</a:t>
          </a:r>
        </a:p>
      </dgm:t>
    </dgm:pt>
    <dgm:pt modelId="{10CD3C74-6C19-40FE-8B9D-C004B5293046}" type="parTrans" cxnId="{048BEB4D-FE49-49C4-825D-3420EAF0FC20}">
      <dgm:prSet/>
      <dgm:spPr/>
      <dgm:t>
        <a:bodyPr/>
        <a:lstStyle/>
        <a:p>
          <a:endParaRPr lang="en-CA"/>
        </a:p>
      </dgm:t>
    </dgm:pt>
    <dgm:pt modelId="{A84C48C0-3734-4BED-A789-BE3A4C288D68}" type="sibTrans" cxnId="{048BEB4D-FE49-49C4-825D-3420EAF0FC20}">
      <dgm:prSet/>
      <dgm:spPr/>
      <dgm:t>
        <a:bodyPr/>
        <a:lstStyle/>
        <a:p>
          <a:endParaRPr lang="en-CA"/>
        </a:p>
      </dgm:t>
    </dgm:pt>
    <dgm:pt modelId="{7CB439E7-D52C-4EB0-B4E9-DDF83049B180}">
      <dgm:prSet phldrT="[Text]"/>
      <dgm:spPr/>
      <dgm:t>
        <a:bodyPr/>
        <a:lstStyle/>
        <a:p>
          <a:r>
            <a:rPr lang="en-CA" dirty="0" smtClean="0"/>
            <a:t>Wellbeing</a:t>
          </a:r>
        </a:p>
      </dgm:t>
    </dgm:pt>
    <dgm:pt modelId="{51519675-3B9F-4D73-852E-029FD25586AB}" type="parTrans" cxnId="{38EB8890-93FF-47AB-9251-A2A3895295EA}">
      <dgm:prSet/>
      <dgm:spPr/>
      <dgm:t>
        <a:bodyPr/>
        <a:lstStyle/>
        <a:p>
          <a:endParaRPr lang="en-CA"/>
        </a:p>
      </dgm:t>
    </dgm:pt>
    <dgm:pt modelId="{429EFE35-ED07-4A33-B451-A58FC1169845}" type="sibTrans" cxnId="{38EB8890-93FF-47AB-9251-A2A3895295EA}">
      <dgm:prSet/>
      <dgm:spPr/>
      <dgm:t>
        <a:bodyPr/>
        <a:lstStyle/>
        <a:p>
          <a:endParaRPr lang="en-CA"/>
        </a:p>
      </dgm:t>
    </dgm:pt>
    <dgm:pt modelId="{83086E1B-0C77-45CC-AB4A-662EDFB47A86}">
      <dgm:prSet phldrT="[Text]"/>
      <dgm:spPr/>
      <dgm:t>
        <a:bodyPr/>
        <a:lstStyle/>
        <a:p>
          <a:r>
            <a:rPr lang="en-CA" dirty="0" smtClean="0"/>
            <a:t>Other Problem</a:t>
          </a:r>
          <a:endParaRPr lang="en-CA" dirty="0"/>
        </a:p>
      </dgm:t>
    </dgm:pt>
    <dgm:pt modelId="{E8DBA2BE-14F5-4135-BA35-96F7DAF1DA5C}" type="parTrans" cxnId="{A08D01BC-4BBF-4DFF-9822-018CE6CCED76}">
      <dgm:prSet/>
      <dgm:spPr/>
      <dgm:t>
        <a:bodyPr/>
        <a:lstStyle/>
        <a:p>
          <a:endParaRPr lang="en-CA"/>
        </a:p>
      </dgm:t>
    </dgm:pt>
    <dgm:pt modelId="{A8F612C4-FA0C-4062-8C8C-E07DCDA6B9C8}" type="sibTrans" cxnId="{A08D01BC-4BBF-4DFF-9822-018CE6CCED76}">
      <dgm:prSet/>
      <dgm:spPr/>
      <dgm:t>
        <a:bodyPr/>
        <a:lstStyle/>
        <a:p>
          <a:endParaRPr lang="en-CA"/>
        </a:p>
      </dgm:t>
    </dgm:pt>
    <dgm:pt modelId="{1936E61A-8255-4088-90E8-58B96B11C55A}">
      <dgm:prSet phldrT="[Text]"/>
      <dgm:spPr/>
      <dgm:t>
        <a:bodyPr/>
        <a:lstStyle/>
        <a:p>
          <a:r>
            <a:rPr lang="en-CA" dirty="0" smtClean="0"/>
            <a:t>Anxiety</a:t>
          </a:r>
        </a:p>
      </dgm:t>
    </dgm:pt>
    <dgm:pt modelId="{3E9A87F4-6715-4366-8D92-A73C63A62CA9}" type="parTrans" cxnId="{C88385B7-CAFA-4B1F-9614-933D66F70DE1}">
      <dgm:prSet/>
      <dgm:spPr/>
      <dgm:t>
        <a:bodyPr/>
        <a:lstStyle/>
        <a:p>
          <a:endParaRPr lang="en-CA"/>
        </a:p>
      </dgm:t>
    </dgm:pt>
    <dgm:pt modelId="{762FF863-29DC-470B-833F-1447C594A9D9}" type="sibTrans" cxnId="{C88385B7-CAFA-4B1F-9614-933D66F70DE1}">
      <dgm:prSet/>
      <dgm:spPr/>
      <dgm:t>
        <a:bodyPr/>
        <a:lstStyle/>
        <a:p>
          <a:endParaRPr lang="en-CA"/>
        </a:p>
      </dgm:t>
    </dgm:pt>
    <dgm:pt modelId="{CEF712A0-BE33-4599-BE03-75989F04640C}">
      <dgm:prSet phldrT="[Text]"/>
      <dgm:spPr/>
      <dgm:t>
        <a:bodyPr/>
        <a:lstStyle/>
        <a:p>
          <a:r>
            <a:rPr lang="en-CA" dirty="0" smtClean="0"/>
            <a:t>Intensity trends</a:t>
          </a:r>
          <a:endParaRPr lang="en-CA" dirty="0"/>
        </a:p>
      </dgm:t>
    </dgm:pt>
    <dgm:pt modelId="{E7A3AB93-DB61-4FD6-AB74-B04A3B5E210D}" type="parTrans" cxnId="{7420DDA1-5F95-4FB0-9D32-1DCB653BCD70}">
      <dgm:prSet/>
      <dgm:spPr/>
      <dgm:t>
        <a:bodyPr/>
        <a:lstStyle/>
        <a:p>
          <a:endParaRPr lang="en-CA"/>
        </a:p>
      </dgm:t>
    </dgm:pt>
    <dgm:pt modelId="{767B818B-55BE-4E2E-8218-063945F7D3D8}" type="sibTrans" cxnId="{7420DDA1-5F95-4FB0-9D32-1DCB653BCD70}">
      <dgm:prSet/>
      <dgm:spPr/>
      <dgm:t>
        <a:bodyPr/>
        <a:lstStyle/>
        <a:p>
          <a:endParaRPr lang="en-CA"/>
        </a:p>
      </dgm:t>
    </dgm:pt>
    <dgm:pt modelId="{3A9C656E-8C82-4CB7-9874-6B714F61527C}">
      <dgm:prSet phldrT="[Text]"/>
      <dgm:spPr/>
      <dgm:t>
        <a:bodyPr/>
        <a:lstStyle/>
        <a:p>
          <a:r>
            <a:rPr lang="en-CA" dirty="0" smtClean="0"/>
            <a:t>Total intensity</a:t>
          </a:r>
          <a:endParaRPr lang="en-CA" dirty="0"/>
        </a:p>
      </dgm:t>
    </dgm:pt>
    <dgm:pt modelId="{2EF27424-C096-4C3D-926B-C1B210D06A30}" type="parTrans" cxnId="{1FABD441-9236-42EF-A40D-9320ECFB7481}">
      <dgm:prSet/>
      <dgm:spPr/>
      <dgm:t>
        <a:bodyPr/>
        <a:lstStyle/>
        <a:p>
          <a:endParaRPr lang="en-CA"/>
        </a:p>
      </dgm:t>
    </dgm:pt>
    <dgm:pt modelId="{15C67F23-B06E-4442-A01A-14C729347DBB}" type="sibTrans" cxnId="{1FABD441-9236-42EF-A40D-9320ECFB7481}">
      <dgm:prSet/>
      <dgm:spPr/>
      <dgm:t>
        <a:bodyPr/>
        <a:lstStyle/>
        <a:p>
          <a:endParaRPr lang="en-CA"/>
        </a:p>
      </dgm:t>
    </dgm:pt>
    <dgm:pt modelId="{8CE8C25E-4CBD-4B73-8D43-A7F9F8CDCA2B}">
      <dgm:prSet phldrT="[Text]"/>
      <dgm:spPr/>
      <dgm:t>
        <a:bodyPr/>
        <a:lstStyle/>
        <a:p>
          <a:r>
            <a:rPr lang="en-CA" dirty="0" smtClean="0"/>
            <a:t>Select symptom</a:t>
          </a:r>
          <a:endParaRPr lang="en-CA" dirty="0"/>
        </a:p>
      </dgm:t>
    </dgm:pt>
    <dgm:pt modelId="{EB75B28C-49F2-46C5-83B3-FD58A3F36CEC}" type="parTrans" cxnId="{C92D8EB2-DFFC-498E-A1B1-27C5D2523636}">
      <dgm:prSet/>
      <dgm:spPr/>
      <dgm:t>
        <a:bodyPr/>
        <a:lstStyle/>
        <a:p>
          <a:endParaRPr lang="en-CA"/>
        </a:p>
      </dgm:t>
    </dgm:pt>
    <dgm:pt modelId="{D1153348-5107-4DE1-9315-99E1A22ABB63}" type="sibTrans" cxnId="{C92D8EB2-DFFC-498E-A1B1-27C5D2523636}">
      <dgm:prSet/>
      <dgm:spPr/>
      <dgm:t>
        <a:bodyPr/>
        <a:lstStyle/>
        <a:p>
          <a:endParaRPr lang="en-CA"/>
        </a:p>
      </dgm:t>
    </dgm:pt>
    <dgm:pt modelId="{D7C75769-1268-44F6-BED7-D56D0710E7E8}">
      <dgm:prSet phldrT="[Text]"/>
      <dgm:spPr/>
      <dgm:t>
        <a:bodyPr/>
        <a:lstStyle/>
        <a:p>
          <a:r>
            <a:rPr lang="en-CA" dirty="0" smtClean="0"/>
            <a:t>Select date</a:t>
          </a:r>
          <a:endParaRPr lang="en-CA" dirty="0"/>
        </a:p>
      </dgm:t>
    </dgm:pt>
    <dgm:pt modelId="{34FB4394-085A-4370-913A-B0C471C42BD4}" type="parTrans" cxnId="{0DA3727F-0776-47D0-9113-0BEC51349D2F}">
      <dgm:prSet/>
      <dgm:spPr/>
      <dgm:t>
        <a:bodyPr/>
        <a:lstStyle/>
        <a:p>
          <a:endParaRPr lang="en-CA"/>
        </a:p>
      </dgm:t>
    </dgm:pt>
    <dgm:pt modelId="{13A670C3-477A-4E35-9C3C-CF08C3E16001}" type="sibTrans" cxnId="{0DA3727F-0776-47D0-9113-0BEC51349D2F}">
      <dgm:prSet/>
      <dgm:spPr/>
      <dgm:t>
        <a:bodyPr/>
        <a:lstStyle/>
        <a:p>
          <a:endParaRPr lang="en-CA"/>
        </a:p>
      </dgm:t>
    </dgm:pt>
    <dgm:pt modelId="{CEA7C31D-2834-453A-B768-CB01B0D8D88A}">
      <dgm:prSet phldrT="[Text]"/>
      <dgm:spPr/>
      <dgm:t>
        <a:bodyPr/>
        <a:lstStyle/>
        <a:p>
          <a:r>
            <a:rPr lang="en-CA" dirty="0" smtClean="0"/>
            <a:t>PRFS reports</a:t>
          </a:r>
          <a:endParaRPr lang="en-CA" dirty="0"/>
        </a:p>
      </dgm:t>
    </dgm:pt>
    <dgm:pt modelId="{8676903B-E197-437C-A945-FCC2F4D96C5E}" type="parTrans" cxnId="{0C31F91C-C40C-42BB-9298-0B9F53502CB2}">
      <dgm:prSet/>
      <dgm:spPr/>
      <dgm:t>
        <a:bodyPr/>
        <a:lstStyle/>
        <a:p>
          <a:endParaRPr lang="en-CA"/>
        </a:p>
      </dgm:t>
    </dgm:pt>
    <dgm:pt modelId="{6E8B8085-AD2E-404A-8547-244DAE76B407}" type="sibTrans" cxnId="{0C31F91C-C40C-42BB-9298-0B9F53502CB2}">
      <dgm:prSet/>
      <dgm:spPr/>
      <dgm:t>
        <a:bodyPr/>
        <a:lstStyle/>
        <a:p>
          <a:endParaRPr lang="en-CA"/>
        </a:p>
      </dgm:t>
    </dgm:pt>
    <dgm:pt modelId="{42F8A898-5464-438B-8290-5E77BDF1FF2A}">
      <dgm:prSet phldrT="[Text]"/>
      <dgm:spPr/>
      <dgm:t>
        <a:bodyPr/>
        <a:lstStyle/>
        <a:p>
          <a:r>
            <a:rPr lang="en-CA" dirty="0" smtClean="0"/>
            <a:t>ESAS reports</a:t>
          </a:r>
          <a:endParaRPr lang="en-CA" dirty="0"/>
        </a:p>
      </dgm:t>
    </dgm:pt>
    <dgm:pt modelId="{FE9E122B-B640-4576-9719-B24B2AB6348E}" type="parTrans" cxnId="{17352D2B-D166-414F-B5C7-A58705F4B8D0}">
      <dgm:prSet/>
      <dgm:spPr/>
      <dgm:t>
        <a:bodyPr/>
        <a:lstStyle/>
        <a:p>
          <a:endParaRPr lang="en-CA"/>
        </a:p>
      </dgm:t>
    </dgm:pt>
    <dgm:pt modelId="{C9BC075B-2F8A-40AF-9B11-33C019706B8C}" type="sibTrans" cxnId="{17352D2B-D166-414F-B5C7-A58705F4B8D0}">
      <dgm:prSet/>
      <dgm:spPr/>
      <dgm:t>
        <a:bodyPr/>
        <a:lstStyle/>
        <a:p>
          <a:endParaRPr lang="en-CA"/>
        </a:p>
      </dgm:t>
    </dgm:pt>
    <dgm:pt modelId="{B38BA6F9-36FC-4A67-9E16-35DEEA756D57}">
      <dgm:prSet phldrT="[Text]"/>
      <dgm:spPr/>
      <dgm:t>
        <a:bodyPr/>
        <a:lstStyle/>
        <a:p>
          <a:r>
            <a:rPr lang="en-CA" dirty="0" smtClean="0"/>
            <a:t>Recorded activity rating</a:t>
          </a:r>
          <a:endParaRPr lang="en-CA" dirty="0"/>
        </a:p>
      </dgm:t>
    </dgm:pt>
    <dgm:pt modelId="{B69E1B98-3593-481F-BC4F-93110D6666A6}" type="parTrans" cxnId="{10FDDA52-65CD-436B-A92E-503BE6145710}">
      <dgm:prSet/>
      <dgm:spPr/>
      <dgm:t>
        <a:bodyPr/>
        <a:lstStyle/>
        <a:p>
          <a:endParaRPr lang="en-CA"/>
        </a:p>
      </dgm:t>
    </dgm:pt>
    <dgm:pt modelId="{04BE005E-481A-446D-BD7E-B8E1B18A9DFA}" type="sibTrans" cxnId="{10FDDA52-65CD-436B-A92E-503BE6145710}">
      <dgm:prSet/>
      <dgm:spPr/>
      <dgm:t>
        <a:bodyPr/>
        <a:lstStyle/>
        <a:p>
          <a:endParaRPr lang="en-CA"/>
        </a:p>
      </dgm:t>
    </dgm:pt>
    <dgm:pt modelId="{D5C286DA-8ED7-4F14-8E1D-A368ADFE72B2}">
      <dgm:prSet phldrT="[Text]"/>
      <dgm:spPr/>
      <dgm:t>
        <a:bodyPr/>
        <a:lstStyle/>
        <a:p>
          <a:r>
            <a:rPr lang="en-CA" dirty="0" smtClean="0"/>
            <a:t>Select date</a:t>
          </a:r>
          <a:endParaRPr lang="en-CA" dirty="0"/>
        </a:p>
      </dgm:t>
    </dgm:pt>
    <dgm:pt modelId="{FB4C115B-FC00-4E4B-8BBA-AE4C61447D5F}" type="parTrans" cxnId="{E96D3BB5-6020-4E41-B597-E542311BFF02}">
      <dgm:prSet/>
      <dgm:spPr/>
      <dgm:t>
        <a:bodyPr/>
        <a:lstStyle/>
        <a:p>
          <a:endParaRPr lang="en-CA"/>
        </a:p>
      </dgm:t>
    </dgm:pt>
    <dgm:pt modelId="{62C7C8C4-47D6-4906-9916-726170159B56}" type="sibTrans" cxnId="{E96D3BB5-6020-4E41-B597-E542311BFF02}">
      <dgm:prSet/>
      <dgm:spPr/>
      <dgm:t>
        <a:bodyPr/>
        <a:lstStyle/>
        <a:p>
          <a:endParaRPr lang="en-CA"/>
        </a:p>
      </dgm:t>
    </dgm:pt>
    <dgm:pt modelId="{898092D0-9D2D-44E2-8D53-CAF1FD553C83}">
      <dgm:prSet phldrT="[Text]"/>
      <dgm:spPr/>
      <dgm:t>
        <a:bodyPr/>
        <a:lstStyle/>
        <a:p>
          <a:r>
            <a:rPr lang="en-CA" dirty="0" smtClean="0"/>
            <a:t>PRFS assessment</a:t>
          </a:r>
          <a:endParaRPr lang="en-CA" dirty="0"/>
        </a:p>
      </dgm:t>
    </dgm:pt>
    <dgm:pt modelId="{F734E6BC-43E8-4FA0-A0DF-D2F1CF337DAC}" type="parTrans" cxnId="{60B1F4C4-81A5-46B6-9709-E3C8C43F7475}">
      <dgm:prSet/>
      <dgm:spPr/>
      <dgm:t>
        <a:bodyPr/>
        <a:lstStyle/>
        <a:p>
          <a:endParaRPr lang="en-CA"/>
        </a:p>
      </dgm:t>
    </dgm:pt>
    <dgm:pt modelId="{ECCE488C-7E1F-424E-A6E0-645359C3F706}" type="sibTrans" cxnId="{60B1F4C4-81A5-46B6-9709-E3C8C43F7475}">
      <dgm:prSet/>
      <dgm:spPr/>
      <dgm:t>
        <a:bodyPr/>
        <a:lstStyle/>
        <a:p>
          <a:endParaRPr lang="en-CA"/>
        </a:p>
      </dgm:t>
    </dgm:pt>
    <dgm:pt modelId="{45B9432C-A7B5-4C62-90D9-9A68C98A0C94}">
      <dgm:prSet phldrT="[Text]"/>
      <dgm:spPr/>
      <dgm:t>
        <a:bodyPr/>
        <a:lstStyle/>
        <a:p>
          <a:r>
            <a:rPr lang="en-CA" dirty="0" smtClean="0"/>
            <a:t>Activities &amp; Function</a:t>
          </a:r>
          <a:endParaRPr lang="en-CA" dirty="0"/>
        </a:p>
      </dgm:t>
    </dgm:pt>
    <dgm:pt modelId="{75EE732F-3D58-4019-9790-C1955A116CDF}" type="parTrans" cxnId="{77F2FB0A-0878-4A78-B07B-D840BF4E7DF8}">
      <dgm:prSet/>
      <dgm:spPr/>
      <dgm:t>
        <a:bodyPr/>
        <a:lstStyle/>
        <a:p>
          <a:endParaRPr lang="en-CA"/>
        </a:p>
      </dgm:t>
    </dgm:pt>
    <dgm:pt modelId="{381EE5F2-63D5-4E1B-854E-95D5B683C408}" type="sibTrans" cxnId="{77F2FB0A-0878-4A78-B07B-D840BF4E7DF8}">
      <dgm:prSet/>
      <dgm:spPr/>
      <dgm:t>
        <a:bodyPr/>
        <a:lstStyle/>
        <a:p>
          <a:endParaRPr lang="en-CA"/>
        </a:p>
      </dgm:t>
    </dgm:pt>
    <dgm:pt modelId="{BCD2446C-CFC1-4BE5-8465-C973E6C81D5C}">
      <dgm:prSet phldrT="[Text]"/>
      <dgm:spPr/>
      <dgm:t>
        <a:bodyPr/>
        <a:lstStyle/>
        <a:p>
          <a:r>
            <a:rPr lang="en-CA" dirty="0" smtClean="0"/>
            <a:t>Leave a comment</a:t>
          </a:r>
          <a:endParaRPr lang="en-CA" dirty="0"/>
        </a:p>
      </dgm:t>
    </dgm:pt>
    <dgm:pt modelId="{35345C80-02B2-437F-8FA9-4FEC955A27D8}" type="parTrans" cxnId="{D694B8FB-E5C1-4001-B175-0067D85A3B07}">
      <dgm:prSet/>
      <dgm:spPr/>
      <dgm:t>
        <a:bodyPr/>
        <a:lstStyle/>
        <a:p>
          <a:endParaRPr lang="en-CA"/>
        </a:p>
      </dgm:t>
    </dgm:pt>
    <dgm:pt modelId="{79152BFA-C634-477C-880D-01172687848D}" type="sibTrans" cxnId="{D694B8FB-E5C1-4001-B175-0067D85A3B07}">
      <dgm:prSet/>
      <dgm:spPr/>
      <dgm:t>
        <a:bodyPr/>
        <a:lstStyle/>
        <a:p>
          <a:endParaRPr lang="en-CA"/>
        </a:p>
      </dgm:t>
    </dgm:pt>
    <dgm:pt modelId="{F8697403-BDE1-4FC3-AC55-D2087F99DC70}" type="pres">
      <dgm:prSet presAssocID="{7B37E018-5CF0-47A4-8805-B7A4C6CC83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0C827E0A-1520-48F2-B8BD-D6555996A4FC}" type="pres">
      <dgm:prSet presAssocID="{38C11C90-6336-48A0-A7EC-8AE6C5B7B472}" presName="root1" presStyleCnt="0"/>
      <dgm:spPr/>
    </dgm:pt>
    <dgm:pt modelId="{8E4C7F14-855E-4A40-B80D-082B93174BC6}" type="pres">
      <dgm:prSet presAssocID="{38C11C90-6336-48A0-A7EC-8AE6C5B7B47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630888E-D662-47D0-9929-1E74DDD7D1C4}" type="pres">
      <dgm:prSet presAssocID="{38C11C90-6336-48A0-A7EC-8AE6C5B7B472}" presName="level2hierChild" presStyleCnt="0"/>
      <dgm:spPr/>
    </dgm:pt>
    <dgm:pt modelId="{5824283B-C541-49A7-BD35-4E050703B0A2}" type="pres">
      <dgm:prSet presAssocID="{0504B787-414D-4CAF-B149-A7FA7FB20C79}" presName="conn2-1" presStyleLbl="parChTrans1D2" presStyleIdx="0" presStyleCnt="1"/>
      <dgm:spPr/>
      <dgm:t>
        <a:bodyPr/>
        <a:lstStyle/>
        <a:p>
          <a:endParaRPr lang="en-CA"/>
        </a:p>
      </dgm:t>
    </dgm:pt>
    <dgm:pt modelId="{D5F9832F-F3A6-46F4-8867-D4FD46734547}" type="pres">
      <dgm:prSet presAssocID="{0504B787-414D-4CAF-B149-A7FA7FB20C79}" presName="connTx" presStyleLbl="parChTrans1D2" presStyleIdx="0" presStyleCnt="1"/>
      <dgm:spPr/>
      <dgm:t>
        <a:bodyPr/>
        <a:lstStyle/>
        <a:p>
          <a:endParaRPr lang="en-CA"/>
        </a:p>
      </dgm:t>
    </dgm:pt>
    <dgm:pt modelId="{186A4622-B495-482E-BBD7-8F4CAAE990E3}" type="pres">
      <dgm:prSet presAssocID="{0EBA8078-43FA-4D1B-9052-B311AF32885D}" presName="root2" presStyleCnt="0"/>
      <dgm:spPr/>
    </dgm:pt>
    <dgm:pt modelId="{3FCB789E-F2E4-447A-9D82-6B3F2333C254}" type="pres">
      <dgm:prSet presAssocID="{0EBA8078-43FA-4D1B-9052-B311AF32885D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B466F25-EECC-4435-A94C-6CB5B3181C15}" type="pres">
      <dgm:prSet presAssocID="{0EBA8078-43FA-4D1B-9052-B311AF32885D}" presName="level3hierChild" presStyleCnt="0"/>
      <dgm:spPr/>
    </dgm:pt>
    <dgm:pt modelId="{9968D7A7-3FA0-4C3C-8175-11C2D08CFB0C}" type="pres">
      <dgm:prSet presAssocID="{49CC94E4-9C75-4797-A248-B219BB097BE9}" presName="conn2-1" presStyleLbl="parChTrans1D3" presStyleIdx="0" presStyleCnt="4"/>
      <dgm:spPr/>
      <dgm:t>
        <a:bodyPr/>
        <a:lstStyle/>
        <a:p>
          <a:endParaRPr lang="en-CA"/>
        </a:p>
      </dgm:t>
    </dgm:pt>
    <dgm:pt modelId="{F7E70A44-EFCB-43FC-88DD-DD4FB1D629A8}" type="pres">
      <dgm:prSet presAssocID="{49CC94E4-9C75-4797-A248-B219BB097BE9}" presName="connTx" presStyleLbl="parChTrans1D3" presStyleIdx="0" presStyleCnt="4"/>
      <dgm:spPr/>
      <dgm:t>
        <a:bodyPr/>
        <a:lstStyle/>
        <a:p>
          <a:endParaRPr lang="en-CA"/>
        </a:p>
      </dgm:t>
    </dgm:pt>
    <dgm:pt modelId="{5BDEEF51-DBA5-462B-B79B-4951AA926DBC}" type="pres">
      <dgm:prSet presAssocID="{AE9C63AF-4ED7-4A3D-9A71-C0575B0173F1}" presName="root2" presStyleCnt="0"/>
      <dgm:spPr/>
    </dgm:pt>
    <dgm:pt modelId="{876270A4-2B30-4FCB-9A07-C58B634BD549}" type="pres">
      <dgm:prSet presAssocID="{AE9C63AF-4ED7-4A3D-9A71-C0575B0173F1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B246F8EC-7073-4433-862D-2FE5F365321C}" type="pres">
      <dgm:prSet presAssocID="{AE9C63AF-4ED7-4A3D-9A71-C0575B0173F1}" presName="level3hierChild" presStyleCnt="0"/>
      <dgm:spPr/>
    </dgm:pt>
    <dgm:pt modelId="{7411A612-FEE4-4B9A-8D2B-AFE56DDBB42D}" type="pres">
      <dgm:prSet presAssocID="{FC466502-2B7D-407D-B49B-B65D634F051F}" presName="conn2-1" presStyleLbl="parChTrans1D4" presStyleIdx="0" presStyleCnt="20"/>
      <dgm:spPr/>
      <dgm:t>
        <a:bodyPr/>
        <a:lstStyle/>
        <a:p>
          <a:endParaRPr lang="en-CA"/>
        </a:p>
      </dgm:t>
    </dgm:pt>
    <dgm:pt modelId="{D3554488-E166-4C48-A5DE-FCC58A0BF3E6}" type="pres">
      <dgm:prSet presAssocID="{FC466502-2B7D-407D-B49B-B65D634F051F}" presName="connTx" presStyleLbl="parChTrans1D4" presStyleIdx="0" presStyleCnt="20"/>
      <dgm:spPr/>
      <dgm:t>
        <a:bodyPr/>
        <a:lstStyle/>
        <a:p>
          <a:endParaRPr lang="en-CA"/>
        </a:p>
      </dgm:t>
    </dgm:pt>
    <dgm:pt modelId="{0E235646-D962-4605-8CC8-0A93F0613114}" type="pres">
      <dgm:prSet presAssocID="{56928D93-7826-4B59-B3AA-25A7851DD8BC}" presName="root2" presStyleCnt="0"/>
      <dgm:spPr/>
    </dgm:pt>
    <dgm:pt modelId="{A8394DBD-2982-4948-94EC-A6727C9A3A98}" type="pres">
      <dgm:prSet presAssocID="{56928D93-7826-4B59-B3AA-25A7851DD8BC}" presName="LevelTwoTextNode" presStyleLbl="node4" presStyleIdx="0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CBB8E39-2A08-4125-9880-A82B089001F2}" type="pres">
      <dgm:prSet presAssocID="{56928D93-7826-4B59-B3AA-25A7851DD8BC}" presName="level3hierChild" presStyleCnt="0"/>
      <dgm:spPr/>
    </dgm:pt>
    <dgm:pt modelId="{080CE79A-07CD-419C-811A-974C83FCD9AC}" type="pres">
      <dgm:prSet presAssocID="{EBAFD4C5-863D-4FA8-9607-0FFF01D5001A}" presName="conn2-1" presStyleLbl="parChTrans1D4" presStyleIdx="1" presStyleCnt="20"/>
      <dgm:spPr/>
      <dgm:t>
        <a:bodyPr/>
        <a:lstStyle/>
        <a:p>
          <a:endParaRPr lang="en-CA"/>
        </a:p>
      </dgm:t>
    </dgm:pt>
    <dgm:pt modelId="{007BB26C-A715-442B-815C-A09C1C7E073F}" type="pres">
      <dgm:prSet presAssocID="{EBAFD4C5-863D-4FA8-9607-0FFF01D5001A}" presName="connTx" presStyleLbl="parChTrans1D4" presStyleIdx="1" presStyleCnt="20"/>
      <dgm:spPr/>
      <dgm:t>
        <a:bodyPr/>
        <a:lstStyle/>
        <a:p>
          <a:endParaRPr lang="en-CA"/>
        </a:p>
      </dgm:t>
    </dgm:pt>
    <dgm:pt modelId="{BB12910B-7204-4D54-AD99-8CE36E1A824F}" type="pres">
      <dgm:prSet presAssocID="{12CF1CD6-9B24-4068-89C8-886D5B0EACF5}" presName="root2" presStyleCnt="0"/>
      <dgm:spPr/>
    </dgm:pt>
    <dgm:pt modelId="{42BE5D4E-DD35-4FCC-AC7C-E466BAF0F73E}" type="pres">
      <dgm:prSet presAssocID="{12CF1CD6-9B24-4068-89C8-886D5B0EACF5}" presName="LevelTwoTextNode" presStyleLbl="node4" presStyleIdx="1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323DABC-C3D1-4E62-8857-DC8AE4758B6E}" type="pres">
      <dgm:prSet presAssocID="{12CF1CD6-9B24-4068-89C8-886D5B0EACF5}" presName="level3hierChild" presStyleCnt="0"/>
      <dgm:spPr/>
    </dgm:pt>
    <dgm:pt modelId="{E6EB7A05-2EE6-4BD3-8257-F76FB4E438AB}" type="pres">
      <dgm:prSet presAssocID="{6E5D11FF-A901-4984-AE69-94B5F46DD11D}" presName="conn2-1" presStyleLbl="parChTrans1D4" presStyleIdx="2" presStyleCnt="20"/>
      <dgm:spPr/>
      <dgm:t>
        <a:bodyPr/>
        <a:lstStyle/>
        <a:p>
          <a:endParaRPr lang="en-CA"/>
        </a:p>
      </dgm:t>
    </dgm:pt>
    <dgm:pt modelId="{00E26C8F-B7A5-43A5-8E9C-987959551132}" type="pres">
      <dgm:prSet presAssocID="{6E5D11FF-A901-4984-AE69-94B5F46DD11D}" presName="connTx" presStyleLbl="parChTrans1D4" presStyleIdx="2" presStyleCnt="20"/>
      <dgm:spPr/>
      <dgm:t>
        <a:bodyPr/>
        <a:lstStyle/>
        <a:p>
          <a:endParaRPr lang="en-CA"/>
        </a:p>
      </dgm:t>
    </dgm:pt>
    <dgm:pt modelId="{F0363810-2EC6-4C39-A810-01DE82EAC8E8}" type="pres">
      <dgm:prSet presAssocID="{6A93828E-B6D4-41B5-9876-34B31A75B9D1}" presName="root2" presStyleCnt="0"/>
      <dgm:spPr/>
    </dgm:pt>
    <dgm:pt modelId="{C75E35BF-499E-44E1-B6C9-8E7C16C6678D}" type="pres">
      <dgm:prSet presAssocID="{6A93828E-B6D4-41B5-9876-34B31A75B9D1}" presName="LevelTwoTextNode" presStyleLbl="node4" presStyleIdx="2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25BBCF00-7E70-4C0C-B4D1-DD9C80866187}" type="pres">
      <dgm:prSet presAssocID="{6A93828E-B6D4-41B5-9876-34B31A75B9D1}" presName="level3hierChild" presStyleCnt="0"/>
      <dgm:spPr/>
    </dgm:pt>
    <dgm:pt modelId="{65CB56D6-48DD-402B-917C-7ED1E601C2B1}" type="pres">
      <dgm:prSet presAssocID="{8049405A-0D35-4970-9B40-0E1A03F8318B}" presName="conn2-1" presStyleLbl="parChTrans1D4" presStyleIdx="3" presStyleCnt="20"/>
      <dgm:spPr/>
      <dgm:t>
        <a:bodyPr/>
        <a:lstStyle/>
        <a:p>
          <a:endParaRPr lang="en-CA"/>
        </a:p>
      </dgm:t>
    </dgm:pt>
    <dgm:pt modelId="{5BAEE04A-AF21-4849-B5E9-3053F75CEC87}" type="pres">
      <dgm:prSet presAssocID="{8049405A-0D35-4970-9B40-0E1A03F8318B}" presName="connTx" presStyleLbl="parChTrans1D4" presStyleIdx="3" presStyleCnt="20"/>
      <dgm:spPr/>
      <dgm:t>
        <a:bodyPr/>
        <a:lstStyle/>
        <a:p>
          <a:endParaRPr lang="en-CA"/>
        </a:p>
      </dgm:t>
    </dgm:pt>
    <dgm:pt modelId="{0DAA0818-561F-46B1-8705-8B84491394CF}" type="pres">
      <dgm:prSet presAssocID="{4252D028-F0C3-4ADF-AF00-B6EFE5621707}" presName="root2" presStyleCnt="0"/>
      <dgm:spPr/>
    </dgm:pt>
    <dgm:pt modelId="{A32AD3A6-342D-4938-A3D2-1B75688CCE19}" type="pres">
      <dgm:prSet presAssocID="{4252D028-F0C3-4ADF-AF00-B6EFE5621707}" presName="LevelTwoTextNode" presStyleLbl="node4" presStyleIdx="3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30395FF-0BBD-4815-90EE-22F6C536D628}" type="pres">
      <dgm:prSet presAssocID="{4252D028-F0C3-4ADF-AF00-B6EFE5621707}" presName="level3hierChild" presStyleCnt="0"/>
      <dgm:spPr/>
    </dgm:pt>
    <dgm:pt modelId="{2EE2C931-9723-46B8-A70B-1FD5BC37A7A5}" type="pres">
      <dgm:prSet presAssocID="{3BEFDEFD-C657-4C9B-981C-E69ED09A1199}" presName="conn2-1" presStyleLbl="parChTrans1D4" presStyleIdx="4" presStyleCnt="20"/>
      <dgm:spPr/>
      <dgm:t>
        <a:bodyPr/>
        <a:lstStyle/>
        <a:p>
          <a:endParaRPr lang="en-CA"/>
        </a:p>
      </dgm:t>
    </dgm:pt>
    <dgm:pt modelId="{E507056F-8EB8-44F3-8CD5-DA56D6570275}" type="pres">
      <dgm:prSet presAssocID="{3BEFDEFD-C657-4C9B-981C-E69ED09A1199}" presName="connTx" presStyleLbl="parChTrans1D4" presStyleIdx="4" presStyleCnt="20"/>
      <dgm:spPr/>
      <dgm:t>
        <a:bodyPr/>
        <a:lstStyle/>
        <a:p>
          <a:endParaRPr lang="en-CA"/>
        </a:p>
      </dgm:t>
    </dgm:pt>
    <dgm:pt modelId="{157A5AD5-0297-44BB-A7F2-B3C83601CCDB}" type="pres">
      <dgm:prSet presAssocID="{CBC8703F-AA75-467E-9545-0429C4DBEE46}" presName="root2" presStyleCnt="0"/>
      <dgm:spPr/>
    </dgm:pt>
    <dgm:pt modelId="{441AF3C9-265F-4813-82FD-610F6AA723DA}" type="pres">
      <dgm:prSet presAssocID="{CBC8703F-AA75-467E-9545-0429C4DBEE46}" presName="LevelTwoTextNode" presStyleLbl="node4" presStyleIdx="4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01F48E7-F49E-4F41-A443-D905D37C3A2F}" type="pres">
      <dgm:prSet presAssocID="{CBC8703F-AA75-467E-9545-0429C4DBEE46}" presName="level3hierChild" presStyleCnt="0"/>
      <dgm:spPr/>
    </dgm:pt>
    <dgm:pt modelId="{972DF1E7-4908-452E-9340-B3DF31F5434B}" type="pres">
      <dgm:prSet presAssocID="{0FD17C54-3D93-451E-A981-D6A0C45EDA4D}" presName="conn2-1" presStyleLbl="parChTrans1D4" presStyleIdx="5" presStyleCnt="20"/>
      <dgm:spPr/>
      <dgm:t>
        <a:bodyPr/>
        <a:lstStyle/>
        <a:p>
          <a:endParaRPr lang="en-CA"/>
        </a:p>
      </dgm:t>
    </dgm:pt>
    <dgm:pt modelId="{B755FD84-C7CC-4986-B000-42F8C14E649D}" type="pres">
      <dgm:prSet presAssocID="{0FD17C54-3D93-451E-A981-D6A0C45EDA4D}" presName="connTx" presStyleLbl="parChTrans1D4" presStyleIdx="5" presStyleCnt="20"/>
      <dgm:spPr/>
      <dgm:t>
        <a:bodyPr/>
        <a:lstStyle/>
        <a:p>
          <a:endParaRPr lang="en-CA"/>
        </a:p>
      </dgm:t>
    </dgm:pt>
    <dgm:pt modelId="{FCA38031-6CB3-4027-91EE-CE2C29BE9F33}" type="pres">
      <dgm:prSet presAssocID="{A2A94F00-355D-4AC1-A0DA-7111833027ED}" presName="root2" presStyleCnt="0"/>
      <dgm:spPr/>
    </dgm:pt>
    <dgm:pt modelId="{540FFACD-8F6F-44F8-A15F-FDC226C231CE}" type="pres">
      <dgm:prSet presAssocID="{A2A94F00-355D-4AC1-A0DA-7111833027ED}" presName="LevelTwoTextNode" presStyleLbl="node4" presStyleIdx="5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F1063A3-77D2-4DCB-B26F-672D7AC0A5FE}" type="pres">
      <dgm:prSet presAssocID="{A2A94F00-355D-4AC1-A0DA-7111833027ED}" presName="level3hierChild" presStyleCnt="0"/>
      <dgm:spPr/>
    </dgm:pt>
    <dgm:pt modelId="{EF0590A1-5858-4CA0-8293-F05A1E84398B}" type="pres">
      <dgm:prSet presAssocID="{0CC024D2-1F54-4487-96E3-D3C977D35625}" presName="conn2-1" presStyleLbl="parChTrans1D4" presStyleIdx="6" presStyleCnt="20"/>
      <dgm:spPr/>
      <dgm:t>
        <a:bodyPr/>
        <a:lstStyle/>
        <a:p>
          <a:endParaRPr lang="en-CA"/>
        </a:p>
      </dgm:t>
    </dgm:pt>
    <dgm:pt modelId="{110E2885-B2E3-48D8-A5E0-AEC4BED04A3B}" type="pres">
      <dgm:prSet presAssocID="{0CC024D2-1F54-4487-96E3-D3C977D35625}" presName="connTx" presStyleLbl="parChTrans1D4" presStyleIdx="6" presStyleCnt="20"/>
      <dgm:spPr/>
      <dgm:t>
        <a:bodyPr/>
        <a:lstStyle/>
        <a:p>
          <a:endParaRPr lang="en-CA"/>
        </a:p>
      </dgm:t>
    </dgm:pt>
    <dgm:pt modelId="{7A7B5707-0C9C-4F28-9B51-322A09044E1F}" type="pres">
      <dgm:prSet presAssocID="{D3ADA67C-966E-401E-B84E-27E88907AD42}" presName="root2" presStyleCnt="0"/>
      <dgm:spPr/>
    </dgm:pt>
    <dgm:pt modelId="{C9C7D8D3-9911-4D14-8426-26AE1E3F5BF9}" type="pres">
      <dgm:prSet presAssocID="{D3ADA67C-966E-401E-B84E-27E88907AD42}" presName="LevelTwoTextNode" presStyleLbl="node4" presStyleIdx="6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3765986-0D1B-4C90-A5E5-F7512633690B}" type="pres">
      <dgm:prSet presAssocID="{D3ADA67C-966E-401E-B84E-27E88907AD42}" presName="level3hierChild" presStyleCnt="0"/>
      <dgm:spPr/>
    </dgm:pt>
    <dgm:pt modelId="{A31BB9A6-BAB3-46DB-8D62-622E6E313E42}" type="pres">
      <dgm:prSet presAssocID="{10CD3C74-6C19-40FE-8B9D-C004B5293046}" presName="conn2-1" presStyleLbl="parChTrans1D4" presStyleIdx="7" presStyleCnt="20"/>
      <dgm:spPr/>
      <dgm:t>
        <a:bodyPr/>
        <a:lstStyle/>
        <a:p>
          <a:endParaRPr lang="en-CA"/>
        </a:p>
      </dgm:t>
    </dgm:pt>
    <dgm:pt modelId="{7C7F7669-0086-423E-ADDC-518246BD24A4}" type="pres">
      <dgm:prSet presAssocID="{10CD3C74-6C19-40FE-8B9D-C004B5293046}" presName="connTx" presStyleLbl="parChTrans1D4" presStyleIdx="7" presStyleCnt="20"/>
      <dgm:spPr/>
      <dgm:t>
        <a:bodyPr/>
        <a:lstStyle/>
        <a:p>
          <a:endParaRPr lang="en-CA"/>
        </a:p>
      </dgm:t>
    </dgm:pt>
    <dgm:pt modelId="{E1793357-4197-4015-A76E-3ED21954C5BD}" type="pres">
      <dgm:prSet presAssocID="{0DAF550F-AA1D-4552-A519-609B077D7276}" presName="root2" presStyleCnt="0"/>
      <dgm:spPr/>
    </dgm:pt>
    <dgm:pt modelId="{859AEC17-D459-4805-A1A8-567DA29E62E1}" type="pres">
      <dgm:prSet presAssocID="{0DAF550F-AA1D-4552-A519-609B077D7276}" presName="LevelTwoTextNode" presStyleLbl="node4" presStyleIdx="7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07DF97CB-BEEB-4353-AFA2-D4BBC67D83B6}" type="pres">
      <dgm:prSet presAssocID="{0DAF550F-AA1D-4552-A519-609B077D7276}" presName="level3hierChild" presStyleCnt="0"/>
      <dgm:spPr/>
    </dgm:pt>
    <dgm:pt modelId="{9C082776-1824-4DF0-A899-AA6D0B1D5A3B}" type="pres">
      <dgm:prSet presAssocID="{51519675-3B9F-4D73-852E-029FD25586AB}" presName="conn2-1" presStyleLbl="parChTrans1D4" presStyleIdx="8" presStyleCnt="20"/>
      <dgm:spPr/>
      <dgm:t>
        <a:bodyPr/>
        <a:lstStyle/>
        <a:p>
          <a:endParaRPr lang="en-CA"/>
        </a:p>
      </dgm:t>
    </dgm:pt>
    <dgm:pt modelId="{66BA4BBC-1326-4C0E-83D7-A5ECD4997074}" type="pres">
      <dgm:prSet presAssocID="{51519675-3B9F-4D73-852E-029FD25586AB}" presName="connTx" presStyleLbl="parChTrans1D4" presStyleIdx="8" presStyleCnt="20"/>
      <dgm:spPr/>
      <dgm:t>
        <a:bodyPr/>
        <a:lstStyle/>
        <a:p>
          <a:endParaRPr lang="en-CA"/>
        </a:p>
      </dgm:t>
    </dgm:pt>
    <dgm:pt modelId="{6A4C5A01-77B9-42A6-A6AB-FD69BB1D651C}" type="pres">
      <dgm:prSet presAssocID="{7CB439E7-D52C-4EB0-B4E9-DDF83049B180}" presName="root2" presStyleCnt="0"/>
      <dgm:spPr/>
    </dgm:pt>
    <dgm:pt modelId="{D04643DF-EA92-4C6B-AFBD-A7FDFE979B64}" type="pres">
      <dgm:prSet presAssocID="{7CB439E7-D52C-4EB0-B4E9-DDF83049B180}" presName="LevelTwoTextNode" presStyleLbl="node4" presStyleIdx="8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85CCBD98-9E45-4370-AE4A-AF9B9979A1A0}" type="pres">
      <dgm:prSet presAssocID="{7CB439E7-D52C-4EB0-B4E9-DDF83049B180}" presName="level3hierChild" presStyleCnt="0"/>
      <dgm:spPr/>
    </dgm:pt>
    <dgm:pt modelId="{61BF8829-3EBA-4CED-9F17-5C017ACD5D5B}" type="pres">
      <dgm:prSet presAssocID="{3E9A87F4-6715-4366-8D92-A73C63A62CA9}" presName="conn2-1" presStyleLbl="parChTrans1D4" presStyleIdx="9" presStyleCnt="20"/>
      <dgm:spPr/>
      <dgm:t>
        <a:bodyPr/>
        <a:lstStyle/>
        <a:p>
          <a:endParaRPr lang="en-CA"/>
        </a:p>
      </dgm:t>
    </dgm:pt>
    <dgm:pt modelId="{73FB74AD-4E0B-4C7E-B6C3-7C02BE0DDF59}" type="pres">
      <dgm:prSet presAssocID="{3E9A87F4-6715-4366-8D92-A73C63A62CA9}" presName="connTx" presStyleLbl="parChTrans1D4" presStyleIdx="9" presStyleCnt="20"/>
      <dgm:spPr/>
      <dgm:t>
        <a:bodyPr/>
        <a:lstStyle/>
        <a:p>
          <a:endParaRPr lang="en-CA"/>
        </a:p>
      </dgm:t>
    </dgm:pt>
    <dgm:pt modelId="{818F64D4-A243-46F8-B633-CE96BBD6603F}" type="pres">
      <dgm:prSet presAssocID="{1936E61A-8255-4088-90E8-58B96B11C55A}" presName="root2" presStyleCnt="0"/>
      <dgm:spPr/>
    </dgm:pt>
    <dgm:pt modelId="{209ACFA2-3BBE-4B39-A89B-BBD6D597654C}" type="pres">
      <dgm:prSet presAssocID="{1936E61A-8255-4088-90E8-58B96B11C55A}" presName="LevelTwoTextNode" presStyleLbl="node4" presStyleIdx="9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100AD35-64A7-427C-8891-0C0922D4950C}" type="pres">
      <dgm:prSet presAssocID="{1936E61A-8255-4088-90E8-58B96B11C55A}" presName="level3hierChild" presStyleCnt="0"/>
      <dgm:spPr/>
    </dgm:pt>
    <dgm:pt modelId="{D0899318-81C3-47DF-99E8-4F486C56DE2F}" type="pres">
      <dgm:prSet presAssocID="{E8DBA2BE-14F5-4135-BA35-96F7DAF1DA5C}" presName="conn2-1" presStyleLbl="parChTrans1D4" presStyleIdx="10" presStyleCnt="20"/>
      <dgm:spPr/>
      <dgm:t>
        <a:bodyPr/>
        <a:lstStyle/>
        <a:p>
          <a:endParaRPr lang="en-CA"/>
        </a:p>
      </dgm:t>
    </dgm:pt>
    <dgm:pt modelId="{F63CAADF-289C-4ED1-9B54-532C045133F6}" type="pres">
      <dgm:prSet presAssocID="{E8DBA2BE-14F5-4135-BA35-96F7DAF1DA5C}" presName="connTx" presStyleLbl="parChTrans1D4" presStyleIdx="10" presStyleCnt="20"/>
      <dgm:spPr/>
      <dgm:t>
        <a:bodyPr/>
        <a:lstStyle/>
        <a:p>
          <a:endParaRPr lang="en-CA"/>
        </a:p>
      </dgm:t>
    </dgm:pt>
    <dgm:pt modelId="{9EFBAD9D-7A99-4DE5-A497-E084CD56F5AC}" type="pres">
      <dgm:prSet presAssocID="{83086E1B-0C77-45CC-AB4A-662EDFB47A86}" presName="root2" presStyleCnt="0"/>
      <dgm:spPr/>
    </dgm:pt>
    <dgm:pt modelId="{FAE44399-FF03-4874-AA4C-894FB6DE200A}" type="pres">
      <dgm:prSet presAssocID="{83086E1B-0C77-45CC-AB4A-662EDFB47A86}" presName="LevelTwoTextNode" presStyleLbl="node4" presStyleIdx="10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13DF7A6D-CF57-41CA-BE6B-765A65D8F08F}" type="pres">
      <dgm:prSet presAssocID="{83086E1B-0C77-45CC-AB4A-662EDFB47A86}" presName="level3hierChild" presStyleCnt="0"/>
      <dgm:spPr/>
    </dgm:pt>
    <dgm:pt modelId="{3BE7D501-3DAF-46BE-B077-44F17A64493E}" type="pres">
      <dgm:prSet presAssocID="{F734E6BC-43E8-4FA0-A0DF-D2F1CF337DAC}" presName="conn2-1" presStyleLbl="parChTrans1D3" presStyleIdx="1" presStyleCnt="4"/>
      <dgm:spPr/>
    </dgm:pt>
    <dgm:pt modelId="{7CA5FB8F-550C-413E-B42B-61533D8726C3}" type="pres">
      <dgm:prSet presAssocID="{F734E6BC-43E8-4FA0-A0DF-D2F1CF337DAC}" presName="connTx" presStyleLbl="parChTrans1D3" presStyleIdx="1" presStyleCnt="4"/>
      <dgm:spPr/>
    </dgm:pt>
    <dgm:pt modelId="{1DD6B38E-FE29-4F0A-BEF4-DD44582DF4E6}" type="pres">
      <dgm:prSet presAssocID="{898092D0-9D2D-44E2-8D53-CAF1FD553C83}" presName="root2" presStyleCnt="0"/>
      <dgm:spPr/>
    </dgm:pt>
    <dgm:pt modelId="{4485FEE1-3275-438F-9D7D-4A723896362D}" type="pres">
      <dgm:prSet presAssocID="{898092D0-9D2D-44E2-8D53-CAF1FD553C83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7D30306-2EE6-49A1-901F-10F2321769AE}" type="pres">
      <dgm:prSet presAssocID="{898092D0-9D2D-44E2-8D53-CAF1FD553C83}" presName="level3hierChild" presStyleCnt="0"/>
      <dgm:spPr/>
    </dgm:pt>
    <dgm:pt modelId="{A5965833-A2FE-41EC-95EE-E48574F40067}" type="pres">
      <dgm:prSet presAssocID="{75EE732F-3D58-4019-9790-C1955A116CDF}" presName="conn2-1" presStyleLbl="parChTrans1D4" presStyleIdx="11" presStyleCnt="20"/>
      <dgm:spPr/>
    </dgm:pt>
    <dgm:pt modelId="{658F05CF-D56D-4C1D-B0A2-7C46FC183CD3}" type="pres">
      <dgm:prSet presAssocID="{75EE732F-3D58-4019-9790-C1955A116CDF}" presName="connTx" presStyleLbl="parChTrans1D4" presStyleIdx="11" presStyleCnt="20"/>
      <dgm:spPr/>
    </dgm:pt>
    <dgm:pt modelId="{97F83435-49E9-49E9-A2A9-500F0DEEF081}" type="pres">
      <dgm:prSet presAssocID="{45B9432C-A7B5-4C62-90D9-9A68C98A0C94}" presName="root2" presStyleCnt="0"/>
      <dgm:spPr/>
    </dgm:pt>
    <dgm:pt modelId="{3C2B4A9B-979C-4184-9E05-7BDE915C3E97}" type="pres">
      <dgm:prSet presAssocID="{45B9432C-A7B5-4C62-90D9-9A68C98A0C94}" presName="LevelTwoTextNode" presStyleLbl="node4" presStyleIdx="11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DB3EC1D-CC4B-409B-8D0F-E666394C9EAE}" type="pres">
      <dgm:prSet presAssocID="{45B9432C-A7B5-4C62-90D9-9A68C98A0C94}" presName="level3hierChild" presStyleCnt="0"/>
      <dgm:spPr/>
    </dgm:pt>
    <dgm:pt modelId="{C7D97BDB-7627-4525-A2B6-10F0FFA37713}" type="pres">
      <dgm:prSet presAssocID="{B81E272E-62E7-417F-B404-48D9C6FA2635}" presName="conn2-1" presStyleLbl="parChTrans1D3" presStyleIdx="2" presStyleCnt="4"/>
      <dgm:spPr/>
      <dgm:t>
        <a:bodyPr/>
        <a:lstStyle/>
        <a:p>
          <a:endParaRPr lang="en-CA"/>
        </a:p>
      </dgm:t>
    </dgm:pt>
    <dgm:pt modelId="{20E68787-BEE7-4E44-85A7-F30692E1B6E8}" type="pres">
      <dgm:prSet presAssocID="{B81E272E-62E7-417F-B404-48D9C6FA2635}" presName="connTx" presStyleLbl="parChTrans1D3" presStyleIdx="2" presStyleCnt="4"/>
      <dgm:spPr/>
      <dgm:t>
        <a:bodyPr/>
        <a:lstStyle/>
        <a:p>
          <a:endParaRPr lang="en-CA"/>
        </a:p>
      </dgm:t>
    </dgm:pt>
    <dgm:pt modelId="{927F5018-BEAC-4AEB-B639-4429A92023B4}" type="pres">
      <dgm:prSet presAssocID="{A39E5887-6F6D-43BE-A556-84331C960687}" presName="root2" presStyleCnt="0"/>
      <dgm:spPr/>
    </dgm:pt>
    <dgm:pt modelId="{916D9A5C-335C-44FA-BC96-9CDCCF8BAC16}" type="pres">
      <dgm:prSet presAssocID="{A39E5887-6F6D-43BE-A556-84331C960687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2EB5D73-56FC-46C2-A17A-0D1728544021}" type="pres">
      <dgm:prSet presAssocID="{A39E5887-6F6D-43BE-A556-84331C960687}" presName="level3hierChild" presStyleCnt="0"/>
      <dgm:spPr/>
    </dgm:pt>
    <dgm:pt modelId="{D7B0AE6D-ABFE-4DAA-B1C8-3CF8470967A1}" type="pres">
      <dgm:prSet presAssocID="{8676903B-E197-437C-A945-FCC2F4D96C5E}" presName="conn2-1" presStyleLbl="parChTrans1D4" presStyleIdx="12" presStyleCnt="20"/>
      <dgm:spPr/>
    </dgm:pt>
    <dgm:pt modelId="{609FF9C6-94E6-4946-AEDF-68968DB7022B}" type="pres">
      <dgm:prSet presAssocID="{8676903B-E197-437C-A945-FCC2F4D96C5E}" presName="connTx" presStyleLbl="parChTrans1D4" presStyleIdx="12" presStyleCnt="20"/>
      <dgm:spPr/>
    </dgm:pt>
    <dgm:pt modelId="{C8930908-450A-4023-B4D0-324117069C98}" type="pres">
      <dgm:prSet presAssocID="{CEA7C31D-2834-453A-B768-CB01B0D8D88A}" presName="root2" presStyleCnt="0"/>
      <dgm:spPr/>
    </dgm:pt>
    <dgm:pt modelId="{DB1C6343-1DF1-4439-B5F8-B2DC605ED3F2}" type="pres">
      <dgm:prSet presAssocID="{CEA7C31D-2834-453A-B768-CB01B0D8D88A}" presName="LevelTwoTextNode" presStyleLbl="node4" presStyleIdx="12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476E9790-85A3-4564-8743-F19AC8631E69}" type="pres">
      <dgm:prSet presAssocID="{CEA7C31D-2834-453A-B768-CB01B0D8D88A}" presName="level3hierChild" presStyleCnt="0"/>
      <dgm:spPr/>
    </dgm:pt>
    <dgm:pt modelId="{BE91C897-4270-46E7-B97B-4AABA5D74B6C}" type="pres">
      <dgm:prSet presAssocID="{B69E1B98-3593-481F-BC4F-93110D6666A6}" presName="conn2-1" presStyleLbl="parChTrans1D4" presStyleIdx="13" presStyleCnt="20"/>
      <dgm:spPr/>
    </dgm:pt>
    <dgm:pt modelId="{4412C5DF-FB0C-4F4D-AA33-156385C3088A}" type="pres">
      <dgm:prSet presAssocID="{B69E1B98-3593-481F-BC4F-93110D6666A6}" presName="connTx" presStyleLbl="parChTrans1D4" presStyleIdx="13" presStyleCnt="20"/>
      <dgm:spPr/>
    </dgm:pt>
    <dgm:pt modelId="{79D82802-2019-4EEA-835F-8D5DF621C3CF}" type="pres">
      <dgm:prSet presAssocID="{B38BA6F9-36FC-4A67-9E16-35DEEA756D57}" presName="root2" presStyleCnt="0"/>
      <dgm:spPr/>
    </dgm:pt>
    <dgm:pt modelId="{B5D14FEC-71A9-4749-A903-69C628EBF491}" type="pres">
      <dgm:prSet presAssocID="{B38BA6F9-36FC-4A67-9E16-35DEEA756D57}" presName="LevelTwoTextNode" presStyleLbl="node4" presStyleIdx="13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FE0EF45-DF5F-4879-8767-80968B0DA51A}" type="pres">
      <dgm:prSet presAssocID="{B38BA6F9-36FC-4A67-9E16-35DEEA756D57}" presName="level3hierChild" presStyleCnt="0"/>
      <dgm:spPr/>
    </dgm:pt>
    <dgm:pt modelId="{1E4643AA-F178-474F-AB64-2CCAF8DD2E61}" type="pres">
      <dgm:prSet presAssocID="{FB4C115B-FC00-4E4B-8BBA-AE4C61447D5F}" presName="conn2-1" presStyleLbl="parChTrans1D4" presStyleIdx="14" presStyleCnt="20"/>
      <dgm:spPr/>
    </dgm:pt>
    <dgm:pt modelId="{4234985F-D3AF-4D51-97ED-341E020671D0}" type="pres">
      <dgm:prSet presAssocID="{FB4C115B-FC00-4E4B-8BBA-AE4C61447D5F}" presName="connTx" presStyleLbl="parChTrans1D4" presStyleIdx="14" presStyleCnt="20"/>
      <dgm:spPr/>
    </dgm:pt>
    <dgm:pt modelId="{B42C9019-D147-4568-B76C-D5EDDC42081B}" type="pres">
      <dgm:prSet presAssocID="{D5C286DA-8ED7-4F14-8E1D-A368ADFE72B2}" presName="root2" presStyleCnt="0"/>
      <dgm:spPr/>
    </dgm:pt>
    <dgm:pt modelId="{385C8AD0-1C67-4156-B68C-DC1E07B9CFAA}" type="pres">
      <dgm:prSet presAssocID="{D5C286DA-8ED7-4F14-8E1D-A368ADFE72B2}" presName="LevelTwoTextNode" presStyleLbl="node4" presStyleIdx="14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6607024-1E8F-4033-8B46-2B1BC2253272}" type="pres">
      <dgm:prSet presAssocID="{D5C286DA-8ED7-4F14-8E1D-A368ADFE72B2}" presName="level3hierChild" presStyleCnt="0"/>
      <dgm:spPr/>
    </dgm:pt>
    <dgm:pt modelId="{3B7EB781-A24F-4213-9B47-2D7A84A083DE}" type="pres">
      <dgm:prSet presAssocID="{FE9E122B-B640-4576-9719-B24B2AB6348E}" presName="conn2-1" presStyleLbl="parChTrans1D4" presStyleIdx="15" presStyleCnt="20"/>
      <dgm:spPr/>
    </dgm:pt>
    <dgm:pt modelId="{55B3C12B-3DDE-4CA0-A1CA-E108D32A8165}" type="pres">
      <dgm:prSet presAssocID="{FE9E122B-B640-4576-9719-B24B2AB6348E}" presName="connTx" presStyleLbl="parChTrans1D4" presStyleIdx="15" presStyleCnt="20"/>
      <dgm:spPr/>
    </dgm:pt>
    <dgm:pt modelId="{B1E889F3-9BC7-4324-85C4-AE6EB424C7DD}" type="pres">
      <dgm:prSet presAssocID="{42F8A898-5464-438B-8290-5E77BDF1FF2A}" presName="root2" presStyleCnt="0"/>
      <dgm:spPr/>
    </dgm:pt>
    <dgm:pt modelId="{94D85BD7-B634-4290-A838-74F962723DDA}" type="pres">
      <dgm:prSet presAssocID="{42F8A898-5464-438B-8290-5E77BDF1FF2A}" presName="LevelTwoTextNode" presStyleLbl="node4" presStyleIdx="15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3967319-8E2B-4025-A49C-F313259B248B}" type="pres">
      <dgm:prSet presAssocID="{42F8A898-5464-438B-8290-5E77BDF1FF2A}" presName="level3hierChild" presStyleCnt="0"/>
      <dgm:spPr/>
    </dgm:pt>
    <dgm:pt modelId="{C00E4336-79E8-4F5D-B63F-22E4E4FA5F6F}" type="pres">
      <dgm:prSet presAssocID="{E7A3AB93-DB61-4FD6-AB74-B04A3B5E210D}" presName="conn2-1" presStyleLbl="parChTrans1D4" presStyleIdx="16" presStyleCnt="20"/>
      <dgm:spPr/>
      <dgm:t>
        <a:bodyPr/>
        <a:lstStyle/>
        <a:p>
          <a:endParaRPr lang="en-CA"/>
        </a:p>
      </dgm:t>
    </dgm:pt>
    <dgm:pt modelId="{4BFDD6F2-E449-4182-B16B-2BA8B662B2A1}" type="pres">
      <dgm:prSet presAssocID="{E7A3AB93-DB61-4FD6-AB74-B04A3B5E210D}" presName="connTx" presStyleLbl="parChTrans1D4" presStyleIdx="16" presStyleCnt="20"/>
      <dgm:spPr/>
      <dgm:t>
        <a:bodyPr/>
        <a:lstStyle/>
        <a:p>
          <a:endParaRPr lang="en-CA"/>
        </a:p>
      </dgm:t>
    </dgm:pt>
    <dgm:pt modelId="{F5DC055E-C175-4C8E-863D-51DB22B1640F}" type="pres">
      <dgm:prSet presAssocID="{CEF712A0-BE33-4599-BE03-75989F04640C}" presName="root2" presStyleCnt="0"/>
      <dgm:spPr/>
    </dgm:pt>
    <dgm:pt modelId="{61EE5D33-BE02-4A94-9496-EC94CB99E3ED}" type="pres">
      <dgm:prSet presAssocID="{CEF712A0-BE33-4599-BE03-75989F04640C}" presName="LevelTwoTextNode" presStyleLbl="node4" presStyleIdx="16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EA3C786E-ABB4-4ED5-ABBD-2D5DD8A32E73}" type="pres">
      <dgm:prSet presAssocID="{CEF712A0-BE33-4599-BE03-75989F04640C}" presName="level3hierChild" presStyleCnt="0"/>
      <dgm:spPr/>
    </dgm:pt>
    <dgm:pt modelId="{47E58CD3-D550-44F9-90A2-BB74E74DB69C}" type="pres">
      <dgm:prSet presAssocID="{2EF27424-C096-4C3D-926B-C1B210D06A30}" presName="conn2-1" presStyleLbl="parChTrans1D4" presStyleIdx="17" presStyleCnt="20"/>
      <dgm:spPr/>
      <dgm:t>
        <a:bodyPr/>
        <a:lstStyle/>
        <a:p>
          <a:endParaRPr lang="en-CA"/>
        </a:p>
      </dgm:t>
    </dgm:pt>
    <dgm:pt modelId="{71553A01-0FB7-47D7-85FD-F58B70AFEFE4}" type="pres">
      <dgm:prSet presAssocID="{2EF27424-C096-4C3D-926B-C1B210D06A30}" presName="connTx" presStyleLbl="parChTrans1D4" presStyleIdx="17" presStyleCnt="20"/>
      <dgm:spPr/>
      <dgm:t>
        <a:bodyPr/>
        <a:lstStyle/>
        <a:p>
          <a:endParaRPr lang="en-CA"/>
        </a:p>
      </dgm:t>
    </dgm:pt>
    <dgm:pt modelId="{6A9E55C4-71C2-47D3-8FBE-911CD3F6DBD5}" type="pres">
      <dgm:prSet presAssocID="{3A9C656E-8C82-4CB7-9874-6B714F61527C}" presName="root2" presStyleCnt="0"/>
      <dgm:spPr/>
    </dgm:pt>
    <dgm:pt modelId="{5FC16762-BECC-4D86-89A1-ECEB1166AB40}" type="pres">
      <dgm:prSet presAssocID="{3A9C656E-8C82-4CB7-9874-6B714F61527C}" presName="LevelTwoTextNode" presStyleLbl="node4" presStyleIdx="17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2D344C0-4D9D-4DF5-A674-C4A41BC3A0F4}" type="pres">
      <dgm:prSet presAssocID="{3A9C656E-8C82-4CB7-9874-6B714F61527C}" presName="level3hierChild" presStyleCnt="0"/>
      <dgm:spPr/>
    </dgm:pt>
    <dgm:pt modelId="{1FD849DE-BFD5-4AD5-BAC4-B3D7DAE3A853}" type="pres">
      <dgm:prSet presAssocID="{EB75B28C-49F2-46C5-83B3-FD58A3F36CEC}" presName="conn2-1" presStyleLbl="parChTrans1D4" presStyleIdx="18" presStyleCnt="20"/>
      <dgm:spPr/>
      <dgm:t>
        <a:bodyPr/>
        <a:lstStyle/>
        <a:p>
          <a:endParaRPr lang="en-CA"/>
        </a:p>
      </dgm:t>
    </dgm:pt>
    <dgm:pt modelId="{06157788-24F4-4603-9A83-304DD496306B}" type="pres">
      <dgm:prSet presAssocID="{EB75B28C-49F2-46C5-83B3-FD58A3F36CEC}" presName="connTx" presStyleLbl="parChTrans1D4" presStyleIdx="18" presStyleCnt="20"/>
      <dgm:spPr/>
      <dgm:t>
        <a:bodyPr/>
        <a:lstStyle/>
        <a:p>
          <a:endParaRPr lang="en-CA"/>
        </a:p>
      </dgm:t>
    </dgm:pt>
    <dgm:pt modelId="{B68ADE18-4F1D-48AE-A0E7-CF11BCAD3311}" type="pres">
      <dgm:prSet presAssocID="{8CE8C25E-4CBD-4B73-8D43-A7F9F8CDCA2B}" presName="root2" presStyleCnt="0"/>
      <dgm:spPr/>
    </dgm:pt>
    <dgm:pt modelId="{51C97D7B-04E5-469A-9ED7-83E73FEAD532}" type="pres">
      <dgm:prSet presAssocID="{8CE8C25E-4CBD-4B73-8D43-A7F9F8CDCA2B}" presName="LevelTwoTextNode" presStyleLbl="node4" presStyleIdx="18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40F765F1-EECA-4C86-8D03-921C1C93604F}" type="pres">
      <dgm:prSet presAssocID="{8CE8C25E-4CBD-4B73-8D43-A7F9F8CDCA2B}" presName="level3hierChild" presStyleCnt="0"/>
      <dgm:spPr/>
    </dgm:pt>
    <dgm:pt modelId="{4B250866-392F-4C64-8735-CE56DDC05FFE}" type="pres">
      <dgm:prSet presAssocID="{34FB4394-085A-4370-913A-B0C471C42BD4}" presName="conn2-1" presStyleLbl="parChTrans1D4" presStyleIdx="19" presStyleCnt="20"/>
      <dgm:spPr/>
      <dgm:t>
        <a:bodyPr/>
        <a:lstStyle/>
        <a:p>
          <a:endParaRPr lang="en-CA"/>
        </a:p>
      </dgm:t>
    </dgm:pt>
    <dgm:pt modelId="{AC5A62B5-BCBF-4B48-B832-A8A25D5C4FDA}" type="pres">
      <dgm:prSet presAssocID="{34FB4394-085A-4370-913A-B0C471C42BD4}" presName="connTx" presStyleLbl="parChTrans1D4" presStyleIdx="19" presStyleCnt="20"/>
      <dgm:spPr/>
      <dgm:t>
        <a:bodyPr/>
        <a:lstStyle/>
        <a:p>
          <a:endParaRPr lang="en-CA"/>
        </a:p>
      </dgm:t>
    </dgm:pt>
    <dgm:pt modelId="{2C90B69D-E950-4F62-B1A6-D60E6BAC8149}" type="pres">
      <dgm:prSet presAssocID="{D7C75769-1268-44F6-BED7-D56D0710E7E8}" presName="root2" presStyleCnt="0"/>
      <dgm:spPr/>
    </dgm:pt>
    <dgm:pt modelId="{795D6AAF-3D1D-43D1-AC5F-24232DB9AFE2}" type="pres">
      <dgm:prSet presAssocID="{D7C75769-1268-44F6-BED7-D56D0710E7E8}" presName="LevelTwoTextNode" presStyleLbl="node4" presStyleIdx="19" presStyleCnt="20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6AED133-7AFE-4D89-80A4-096D17A09DC4}" type="pres">
      <dgm:prSet presAssocID="{D7C75769-1268-44F6-BED7-D56D0710E7E8}" presName="level3hierChild" presStyleCnt="0"/>
      <dgm:spPr/>
    </dgm:pt>
    <dgm:pt modelId="{F77C26B2-5EF6-462A-BC1E-5C069A0A3FFB}" type="pres">
      <dgm:prSet presAssocID="{35345C80-02B2-437F-8FA9-4FEC955A27D8}" presName="conn2-1" presStyleLbl="parChTrans1D3" presStyleIdx="3" presStyleCnt="4"/>
      <dgm:spPr/>
    </dgm:pt>
    <dgm:pt modelId="{AE642833-9536-40C8-BB12-03B4482A13CE}" type="pres">
      <dgm:prSet presAssocID="{35345C80-02B2-437F-8FA9-4FEC955A27D8}" presName="connTx" presStyleLbl="parChTrans1D3" presStyleIdx="3" presStyleCnt="4"/>
      <dgm:spPr/>
    </dgm:pt>
    <dgm:pt modelId="{CF399580-BAB4-457B-8D2B-F3145D70FA8E}" type="pres">
      <dgm:prSet presAssocID="{BCD2446C-CFC1-4BE5-8465-C973E6C81D5C}" presName="root2" presStyleCnt="0"/>
      <dgm:spPr/>
    </dgm:pt>
    <dgm:pt modelId="{548AD406-B0ED-49E7-AF8A-E2A9AE87AF3E}" type="pres">
      <dgm:prSet presAssocID="{BCD2446C-CFC1-4BE5-8465-C973E6C81D5C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32137CB-A75F-4D25-8311-F9F658665DFA}" type="pres">
      <dgm:prSet presAssocID="{BCD2446C-CFC1-4BE5-8465-C973E6C81D5C}" presName="level3hierChild" presStyleCnt="0"/>
      <dgm:spPr/>
    </dgm:pt>
  </dgm:ptLst>
  <dgm:cxnLst>
    <dgm:cxn modelId="{0C31F91C-C40C-42BB-9298-0B9F53502CB2}" srcId="{A39E5887-6F6D-43BE-A556-84331C960687}" destId="{CEA7C31D-2834-453A-B768-CB01B0D8D88A}" srcOrd="0" destOrd="0" parTransId="{8676903B-E197-437C-A945-FCC2F4D96C5E}" sibTransId="{6E8B8085-AD2E-404A-8547-244DAE76B407}"/>
    <dgm:cxn modelId="{C88385B7-CAFA-4B1F-9614-933D66F70DE1}" srcId="{AE9C63AF-4ED7-4A3D-9A71-C0575B0173F1}" destId="{1936E61A-8255-4088-90E8-58B96B11C55A}" srcOrd="9" destOrd="0" parTransId="{3E9A87F4-6715-4366-8D92-A73C63A62CA9}" sibTransId="{762FF863-29DC-470B-833F-1447C594A9D9}"/>
    <dgm:cxn modelId="{E8969471-5A48-4E13-8CF0-5F6E9644352E}" type="presOf" srcId="{56928D93-7826-4B59-B3AA-25A7851DD8BC}" destId="{A8394DBD-2982-4948-94EC-A6727C9A3A98}" srcOrd="0" destOrd="0" presId="urn:microsoft.com/office/officeart/2008/layout/HorizontalMultiLevelHierarchy"/>
    <dgm:cxn modelId="{EF7D1E60-9827-4277-8AE4-656733AB20B1}" type="presOf" srcId="{0504B787-414D-4CAF-B149-A7FA7FB20C79}" destId="{D5F9832F-F3A6-46F4-8867-D4FD46734547}" srcOrd="1" destOrd="0" presId="urn:microsoft.com/office/officeart/2008/layout/HorizontalMultiLevelHierarchy"/>
    <dgm:cxn modelId="{ED6C28E5-352C-490C-9538-4B9236B8FDE4}" type="presOf" srcId="{CEF712A0-BE33-4599-BE03-75989F04640C}" destId="{61EE5D33-BE02-4A94-9496-EC94CB99E3ED}" srcOrd="0" destOrd="0" presId="urn:microsoft.com/office/officeart/2008/layout/HorizontalMultiLevelHierarchy"/>
    <dgm:cxn modelId="{E82ED5CC-2CAA-4582-9CF8-3DC0C103E110}" srcId="{AE9C63AF-4ED7-4A3D-9A71-C0575B0173F1}" destId="{D3ADA67C-966E-401E-B84E-27E88907AD42}" srcOrd="6" destOrd="0" parTransId="{0CC024D2-1F54-4487-96E3-D3C977D35625}" sibTransId="{12406A38-ED8F-4CF4-B292-E82EE78BA93D}"/>
    <dgm:cxn modelId="{68F3C1EB-8E68-4B48-8A1C-A0FA9494CC7C}" type="presOf" srcId="{49CC94E4-9C75-4797-A248-B219BB097BE9}" destId="{F7E70A44-EFCB-43FC-88DD-DD4FB1D629A8}" srcOrd="1" destOrd="0" presId="urn:microsoft.com/office/officeart/2008/layout/HorizontalMultiLevelHierarchy"/>
    <dgm:cxn modelId="{70B9DD3F-AAA2-4E57-9BED-DD6334BA0D50}" type="presOf" srcId="{0DAF550F-AA1D-4552-A519-609B077D7276}" destId="{859AEC17-D459-4805-A1A8-567DA29E62E1}" srcOrd="0" destOrd="0" presId="urn:microsoft.com/office/officeart/2008/layout/HorizontalMultiLevelHierarchy"/>
    <dgm:cxn modelId="{E96D3BB5-6020-4E41-B597-E542311BFF02}" srcId="{CEA7C31D-2834-453A-B768-CB01B0D8D88A}" destId="{D5C286DA-8ED7-4F14-8E1D-A368ADFE72B2}" srcOrd="1" destOrd="0" parTransId="{FB4C115B-FC00-4E4B-8BBA-AE4C61447D5F}" sibTransId="{62C7C8C4-47D6-4906-9916-726170159B56}"/>
    <dgm:cxn modelId="{F640402C-0AD4-4E0F-91EF-6937BD964EB3}" type="presOf" srcId="{6E5D11FF-A901-4984-AE69-94B5F46DD11D}" destId="{00E26C8F-B7A5-43A5-8E9C-987959551132}" srcOrd="1" destOrd="0" presId="urn:microsoft.com/office/officeart/2008/layout/HorizontalMultiLevelHierarchy"/>
    <dgm:cxn modelId="{1AACF780-F70C-450F-8B3E-560D5AF61DF9}" type="presOf" srcId="{8676903B-E197-437C-A945-FCC2F4D96C5E}" destId="{D7B0AE6D-ABFE-4DAA-B1C8-3CF8470967A1}" srcOrd="0" destOrd="0" presId="urn:microsoft.com/office/officeart/2008/layout/HorizontalMultiLevelHierarchy"/>
    <dgm:cxn modelId="{606F8BCD-C7C6-46C0-84FA-962DB152114D}" type="presOf" srcId="{0EBA8078-43FA-4D1B-9052-B311AF32885D}" destId="{3FCB789E-F2E4-447A-9D82-6B3F2333C254}" srcOrd="0" destOrd="0" presId="urn:microsoft.com/office/officeart/2008/layout/HorizontalMultiLevelHierarchy"/>
    <dgm:cxn modelId="{8A54A242-3C30-4428-94DD-F63519AC8E27}" type="presOf" srcId="{35345C80-02B2-437F-8FA9-4FEC955A27D8}" destId="{F77C26B2-5EF6-462A-BC1E-5C069A0A3FFB}" srcOrd="0" destOrd="0" presId="urn:microsoft.com/office/officeart/2008/layout/HorizontalMultiLevelHierarchy"/>
    <dgm:cxn modelId="{5BA48553-116A-4662-81B6-687DE0B7F82E}" type="presOf" srcId="{2EF27424-C096-4C3D-926B-C1B210D06A30}" destId="{71553A01-0FB7-47D7-85FD-F58B70AFEFE4}" srcOrd="1" destOrd="0" presId="urn:microsoft.com/office/officeart/2008/layout/HorizontalMultiLevelHierarchy"/>
    <dgm:cxn modelId="{6AAC8876-4E29-425C-9844-DD0F1E4E78CA}" type="presOf" srcId="{51519675-3B9F-4D73-852E-029FD25586AB}" destId="{9C082776-1824-4DF0-A899-AA6D0B1D5A3B}" srcOrd="0" destOrd="0" presId="urn:microsoft.com/office/officeart/2008/layout/HorizontalMultiLevelHierarchy"/>
    <dgm:cxn modelId="{310E0539-CB7E-45EE-8EC6-73B5CF44299F}" srcId="{AE9C63AF-4ED7-4A3D-9A71-C0575B0173F1}" destId="{56928D93-7826-4B59-B3AA-25A7851DD8BC}" srcOrd="0" destOrd="0" parTransId="{FC466502-2B7D-407D-B49B-B65D634F051F}" sibTransId="{CFB275B7-F563-4FA8-98B8-93D48E469232}"/>
    <dgm:cxn modelId="{38EB8890-93FF-47AB-9251-A2A3895295EA}" srcId="{AE9C63AF-4ED7-4A3D-9A71-C0575B0173F1}" destId="{7CB439E7-D52C-4EB0-B4E9-DDF83049B180}" srcOrd="8" destOrd="0" parTransId="{51519675-3B9F-4D73-852E-029FD25586AB}" sibTransId="{429EFE35-ED07-4A33-B451-A58FC1169845}"/>
    <dgm:cxn modelId="{7E73F648-DF1D-4C2B-BA26-4EEB20ED4931}" type="presOf" srcId="{FE9E122B-B640-4576-9719-B24B2AB6348E}" destId="{3B7EB781-A24F-4213-9B47-2D7A84A083DE}" srcOrd="0" destOrd="0" presId="urn:microsoft.com/office/officeart/2008/layout/HorizontalMultiLevelHierarchy"/>
    <dgm:cxn modelId="{F76A3CA5-4B29-4E66-936C-5EA6E2A58A7F}" type="presOf" srcId="{F734E6BC-43E8-4FA0-A0DF-D2F1CF337DAC}" destId="{3BE7D501-3DAF-46BE-B077-44F17A64493E}" srcOrd="0" destOrd="0" presId="urn:microsoft.com/office/officeart/2008/layout/HorizontalMultiLevelHierarchy"/>
    <dgm:cxn modelId="{D4503A70-2A42-4742-AB3D-7623304021C5}" type="presOf" srcId="{3BEFDEFD-C657-4C9B-981C-E69ED09A1199}" destId="{E507056F-8EB8-44F3-8CD5-DA56D6570275}" srcOrd="1" destOrd="0" presId="urn:microsoft.com/office/officeart/2008/layout/HorizontalMultiLevelHierarchy"/>
    <dgm:cxn modelId="{99CC490C-3689-4007-87B3-92F59AA9B26F}" type="presOf" srcId="{7CB439E7-D52C-4EB0-B4E9-DDF83049B180}" destId="{D04643DF-EA92-4C6B-AFBD-A7FDFE979B64}" srcOrd="0" destOrd="0" presId="urn:microsoft.com/office/officeart/2008/layout/HorizontalMultiLevelHierarchy"/>
    <dgm:cxn modelId="{BBFB4BDF-E983-4144-969F-2491A46A240D}" type="presOf" srcId="{D7C75769-1268-44F6-BED7-D56D0710E7E8}" destId="{795D6AAF-3D1D-43D1-AC5F-24232DB9AFE2}" srcOrd="0" destOrd="0" presId="urn:microsoft.com/office/officeart/2008/layout/HorizontalMultiLevelHierarchy"/>
    <dgm:cxn modelId="{817D92ED-9015-493B-90A8-EE4351FA0C0E}" type="presOf" srcId="{BCD2446C-CFC1-4BE5-8465-C973E6C81D5C}" destId="{548AD406-B0ED-49E7-AF8A-E2A9AE87AF3E}" srcOrd="0" destOrd="0" presId="urn:microsoft.com/office/officeart/2008/layout/HorizontalMultiLevelHierarchy"/>
    <dgm:cxn modelId="{8C675FA4-F4EF-4D54-ABCE-B42B1891D582}" type="presOf" srcId="{12CF1CD6-9B24-4068-89C8-886D5B0EACF5}" destId="{42BE5D4E-DD35-4FCC-AC7C-E466BAF0F73E}" srcOrd="0" destOrd="0" presId="urn:microsoft.com/office/officeart/2008/layout/HorizontalMultiLevelHierarchy"/>
    <dgm:cxn modelId="{7420DDA1-5F95-4FB0-9D32-1DCB653BCD70}" srcId="{42F8A898-5464-438B-8290-5E77BDF1FF2A}" destId="{CEF712A0-BE33-4599-BE03-75989F04640C}" srcOrd="0" destOrd="0" parTransId="{E7A3AB93-DB61-4FD6-AB74-B04A3B5E210D}" sibTransId="{767B818B-55BE-4E2E-8218-063945F7D3D8}"/>
    <dgm:cxn modelId="{4CCF3D89-92E1-4614-A08C-8134AE017C99}" type="presOf" srcId="{49CC94E4-9C75-4797-A248-B219BB097BE9}" destId="{9968D7A7-3FA0-4C3C-8175-11C2D08CFB0C}" srcOrd="0" destOrd="0" presId="urn:microsoft.com/office/officeart/2008/layout/HorizontalMultiLevelHierarchy"/>
    <dgm:cxn modelId="{EEAAFFD7-9C19-4C08-B92D-E1E8CA070070}" type="presOf" srcId="{0CC024D2-1F54-4487-96E3-D3C977D35625}" destId="{110E2885-B2E3-48D8-A5E0-AEC4BED04A3B}" srcOrd="1" destOrd="0" presId="urn:microsoft.com/office/officeart/2008/layout/HorizontalMultiLevelHierarchy"/>
    <dgm:cxn modelId="{DCAAFCBD-BD8C-4B4B-973E-9869FC423EE3}" type="presOf" srcId="{0504B787-414D-4CAF-B149-A7FA7FB20C79}" destId="{5824283B-C541-49A7-BD35-4E050703B0A2}" srcOrd="0" destOrd="0" presId="urn:microsoft.com/office/officeart/2008/layout/HorizontalMultiLevelHierarchy"/>
    <dgm:cxn modelId="{47B3DDF2-C5E1-4693-B90E-F9A943CD4A98}" type="presOf" srcId="{8CE8C25E-4CBD-4B73-8D43-A7F9F8CDCA2B}" destId="{51C97D7B-04E5-469A-9ED7-83E73FEAD532}" srcOrd="0" destOrd="0" presId="urn:microsoft.com/office/officeart/2008/layout/HorizontalMultiLevelHierarchy"/>
    <dgm:cxn modelId="{7E2258F9-BB4B-46C4-8AB4-093CB51A79C9}" type="presOf" srcId="{6E5D11FF-A901-4984-AE69-94B5F46DD11D}" destId="{E6EB7A05-2EE6-4BD3-8257-F76FB4E438AB}" srcOrd="0" destOrd="0" presId="urn:microsoft.com/office/officeart/2008/layout/HorizontalMultiLevelHierarchy"/>
    <dgm:cxn modelId="{EFF54971-79B8-42C3-81A7-F5AC9EFBEB69}" type="presOf" srcId="{4252D028-F0C3-4ADF-AF00-B6EFE5621707}" destId="{A32AD3A6-342D-4938-A3D2-1B75688CCE19}" srcOrd="0" destOrd="0" presId="urn:microsoft.com/office/officeart/2008/layout/HorizontalMultiLevelHierarchy"/>
    <dgm:cxn modelId="{840B592F-6732-45F7-A885-42A03E080C27}" srcId="{AE9C63AF-4ED7-4A3D-9A71-C0575B0173F1}" destId="{12CF1CD6-9B24-4068-89C8-886D5B0EACF5}" srcOrd="1" destOrd="0" parTransId="{EBAFD4C5-863D-4FA8-9607-0FFF01D5001A}" sibTransId="{0E251E02-23D2-4257-97A7-B5B370FE274D}"/>
    <dgm:cxn modelId="{325FC837-CC0A-4769-8864-F75A76093798}" type="presOf" srcId="{3BEFDEFD-C657-4C9B-981C-E69ED09A1199}" destId="{2EE2C931-9723-46B8-A70B-1FD5BC37A7A5}" srcOrd="0" destOrd="0" presId="urn:microsoft.com/office/officeart/2008/layout/HorizontalMultiLevelHierarchy"/>
    <dgm:cxn modelId="{E6F6BA29-B6C4-46FD-8F1B-65CDFC7277E0}" type="presOf" srcId="{EB75B28C-49F2-46C5-83B3-FD58A3F36CEC}" destId="{06157788-24F4-4603-9A83-304DD496306B}" srcOrd="1" destOrd="0" presId="urn:microsoft.com/office/officeart/2008/layout/HorizontalMultiLevelHierarchy"/>
    <dgm:cxn modelId="{F59CF2F5-C4E3-4C84-8E46-12075A8EF3A3}" srcId="{AE9C63AF-4ED7-4A3D-9A71-C0575B0173F1}" destId="{CBC8703F-AA75-467E-9545-0429C4DBEE46}" srcOrd="4" destOrd="0" parTransId="{3BEFDEFD-C657-4C9B-981C-E69ED09A1199}" sibTransId="{ECB1FC5F-81BE-420E-84B7-C24A43BBABB9}"/>
    <dgm:cxn modelId="{831FA8B5-BA95-46F8-B868-0467AF58769A}" type="presOf" srcId="{B81E272E-62E7-417F-B404-48D9C6FA2635}" destId="{20E68787-BEE7-4E44-85A7-F30692E1B6E8}" srcOrd="1" destOrd="0" presId="urn:microsoft.com/office/officeart/2008/layout/HorizontalMultiLevelHierarchy"/>
    <dgm:cxn modelId="{0DA3727F-0776-47D0-9113-0BEC51349D2F}" srcId="{42F8A898-5464-438B-8290-5E77BDF1FF2A}" destId="{D7C75769-1268-44F6-BED7-D56D0710E7E8}" srcOrd="3" destOrd="0" parTransId="{34FB4394-085A-4370-913A-B0C471C42BD4}" sibTransId="{13A670C3-477A-4E35-9C3C-CF08C3E16001}"/>
    <dgm:cxn modelId="{A0991B49-C005-4834-B295-8E67960E3EC6}" srcId="{AE9C63AF-4ED7-4A3D-9A71-C0575B0173F1}" destId="{A2A94F00-355D-4AC1-A0DA-7111833027ED}" srcOrd="5" destOrd="0" parTransId="{0FD17C54-3D93-451E-A981-D6A0C45EDA4D}" sibTransId="{22F91A00-E8EF-4A8D-ACBD-2B6FFBF8E3E7}"/>
    <dgm:cxn modelId="{6CA9CC0A-B946-4960-9FB5-7630F487E41D}" type="presOf" srcId="{3E9A87F4-6715-4366-8D92-A73C63A62CA9}" destId="{61BF8829-3EBA-4CED-9F17-5C017ACD5D5B}" srcOrd="0" destOrd="0" presId="urn:microsoft.com/office/officeart/2008/layout/HorizontalMultiLevelHierarchy"/>
    <dgm:cxn modelId="{D8677795-D9F0-4602-8D6C-B3586263CA3C}" srcId="{7B37E018-5CF0-47A4-8805-B7A4C6CC8375}" destId="{38C11C90-6336-48A0-A7EC-8AE6C5B7B472}" srcOrd="0" destOrd="0" parTransId="{FC4C002B-1E3E-4F2A-BABC-ED23CA70624C}" sibTransId="{CB523A91-C1D1-4EFF-9DAB-DFF396016212}"/>
    <dgm:cxn modelId="{49CC9E75-EB6B-47C9-94D4-079F9DB9E538}" type="presOf" srcId="{E8DBA2BE-14F5-4135-BA35-96F7DAF1DA5C}" destId="{F63CAADF-289C-4ED1-9B54-532C045133F6}" srcOrd="1" destOrd="0" presId="urn:microsoft.com/office/officeart/2008/layout/HorizontalMultiLevelHierarchy"/>
    <dgm:cxn modelId="{36F3A1CA-807A-4AB2-96E8-1C726A8AF515}" type="presOf" srcId="{34FB4394-085A-4370-913A-B0C471C42BD4}" destId="{AC5A62B5-BCBF-4B48-B832-A8A25D5C4FDA}" srcOrd="1" destOrd="0" presId="urn:microsoft.com/office/officeart/2008/layout/HorizontalMultiLevelHierarchy"/>
    <dgm:cxn modelId="{52874BC3-7A39-422A-8CBC-74AF866DB3BF}" type="presOf" srcId="{FB4C115B-FC00-4E4B-8BBA-AE4C61447D5F}" destId="{1E4643AA-F178-474F-AB64-2CCAF8DD2E61}" srcOrd="0" destOrd="0" presId="urn:microsoft.com/office/officeart/2008/layout/HorizontalMultiLevelHierarchy"/>
    <dgm:cxn modelId="{F5C6F454-F07D-499F-B442-0A87A49D04E8}" type="presOf" srcId="{45B9432C-A7B5-4C62-90D9-9A68C98A0C94}" destId="{3C2B4A9B-979C-4184-9E05-7BDE915C3E97}" srcOrd="0" destOrd="0" presId="urn:microsoft.com/office/officeart/2008/layout/HorizontalMultiLevelHierarchy"/>
    <dgm:cxn modelId="{048BEB4D-FE49-49C4-825D-3420EAF0FC20}" srcId="{AE9C63AF-4ED7-4A3D-9A71-C0575B0173F1}" destId="{0DAF550F-AA1D-4552-A519-609B077D7276}" srcOrd="7" destOrd="0" parTransId="{10CD3C74-6C19-40FE-8B9D-C004B5293046}" sibTransId="{A84C48C0-3734-4BED-A789-BE3A4C288D68}"/>
    <dgm:cxn modelId="{8C2C0EE1-8459-4EB6-A35D-14EB3E50C71C}" srcId="{AE9C63AF-4ED7-4A3D-9A71-C0575B0173F1}" destId="{4252D028-F0C3-4ADF-AF00-B6EFE5621707}" srcOrd="3" destOrd="0" parTransId="{8049405A-0D35-4970-9B40-0E1A03F8318B}" sibTransId="{FA0E170B-DE51-49FA-B913-F5ABB78F4653}"/>
    <dgm:cxn modelId="{B10E40A9-612A-472A-86DD-4341ABAFFB69}" srcId="{38C11C90-6336-48A0-A7EC-8AE6C5B7B472}" destId="{0EBA8078-43FA-4D1B-9052-B311AF32885D}" srcOrd="0" destOrd="0" parTransId="{0504B787-414D-4CAF-B149-A7FA7FB20C79}" sibTransId="{DBEFB372-93B7-45D9-8883-9DA6D21BF297}"/>
    <dgm:cxn modelId="{72A1352D-0DA5-4A4C-819C-3F7166A632B8}" type="presOf" srcId="{2EF27424-C096-4C3D-926B-C1B210D06A30}" destId="{47E58CD3-D550-44F9-90A2-BB74E74DB69C}" srcOrd="0" destOrd="0" presId="urn:microsoft.com/office/officeart/2008/layout/HorizontalMultiLevelHierarchy"/>
    <dgm:cxn modelId="{D694B8FB-E5C1-4001-B175-0067D85A3B07}" srcId="{0EBA8078-43FA-4D1B-9052-B311AF32885D}" destId="{BCD2446C-CFC1-4BE5-8465-C973E6C81D5C}" srcOrd="3" destOrd="0" parTransId="{35345C80-02B2-437F-8FA9-4FEC955A27D8}" sibTransId="{79152BFA-C634-477C-880D-01172687848D}"/>
    <dgm:cxn modelId="{14F2EBE6-F75F-400B-B139-936AC5460AFA}" type="presOf" srcId="{FE9E122B-B640-4576-9719-B24B2AB6348E}" destId="{55B3C12B-3DDE-4CA0-A1CA-E108D32A8165}" srcOrd="1" destOrd="0" presId="urn:microsoft.com/office/officeart/2008/layout/HorizontalMultiLevelHierarchy"/>
    <dgm:cxn modelId="{05FDB9B5-5A02-4B42-A3F8-2DC437B58DAD}" type="presOf" srcId="{75EE732F-3D58-4019-9790-C1955A116CDF}" destId="{658F05CF-D56D-4C1D-B0A2-7C46FC183CD3}" srcOrd="1" destOrd="0" presId="urn:microsoft.com/office/officeart/2008/layout/HorizontalMultiLevelHierarchy"/>
    <dgm:cxn modelId="{892D55C5-A418-4572-BAFA-E216260AA7F1}" type="presOf" srcId="{898092D0-9D2D-44E2-8D53-CAF1FD553C83}" destId="{4485FEE1-3275-438F-9D7D-4A723896362D}" srcOrd="0" destOrd="0" presId="urn:microsoft.com/office/officeart/2008/layout/HorizontalMultiLevelHierarchy"/>
    <dgm:cxn modelId="{60B1F4C4-81A5-46B6-9709-E3C8C43F7475}" srcId="{0EBA8078-43FA-4D1B-9052-B311AF32885D}" destId="{898092D0-9D2D-44E2-8D53-CAF1FD553C83}" srcOrd="1" destOrd="0" parTransId="{F734E6BC-43E8-4FA0-A0DF-D2F1CF337DAC}" sibTransId="{ECCE488C-7E1F-424E-A6E0-645359C3F706}"/>
    <dgm:cxn modelId="{BF94F764-7FC4-48B3-A95B-C7D717BF0497}" type="presOf" srcId="{CBC8703F-AA75-467E-9545-0429C4DBEE46}" destId="{441AF3C9-265F-4813-82FD-610F6AA723DA}" srcOrd="0" destOrd="0" presId="urn:microsoft.com/office/officeart/2008/layout/HorizontalMultiLevelHierarchy"/>
    <dgm:cxn modelId="{10FDDA52-65CD-436B-A92E-503BE6145710}" srcId="{CEA7C31D-2834-453A-B768-CB01B0D8D88A}" destId="{B38BA6F9-36FC-4A67-9E16-35DEEA756D57}" srcOrd="0" destOrd="0" parTransId="{B69E1B98-3593-481F-BC4F-93110D6666A6}" sibTransId="{04BE005E-481A-446D-BD7E-B8E1B18A9DFA}"/>
    <dgm:cxn modelId="{C09AEF80-797D-45F5-A13A-A3BBC5EEC1D9}" type="presOf" srcId="{D3ADA67C-966E-401E-B84E-27E88907AD42}" destId="{C9C7D8D3-9911-4D14-8426-26AE1E3F5BF9}" srcOrd="0" destOrd="0" presId="urn:microsoft.com/office/officeart/2008/layout/HorizontalMultiLevelHierarchy"/>
    <dgm:cxn modelId="{E419F73D-7A12-4949-8CEE-52D55ED50722}" type="presOf" srcId="{D5C286DA-8ED7-4F14-8E1D-A368ADFE72B2}" destId="{385C8AD0-1C67-4156-B68C-DC1E07B9CFAA}" srcOrd="0" destOrd="0" presId="urn:microsoft.com/office/officeart/2008/layout/HorizontalMultiLevelHierarchy"/>
    <dgm:cxn modelId="{E397412B-B1C6-4AB1-ADFB-6B52485EB314}" type="presOf" srcId="{EBAFD4C5-863D-4FA8-9607-0FFF01D5001A}" destId="{007BB26C-A715-442B-815C-A09C1C7E073F}" srcOrd="1" destOrd="0" presId="urn:microsoft.com/office/officeart/2008/layout/HorizontalMultiLevelHierarchy"/>
    <dgm:cxn modelId="{4720A5FD-311E-4893-AF20-3C5934A1C8F3}" type="presOf" srcId="{B38BA6F9-36FC-4A67-9E16-35DEEA756D57}" destId="{B5D14FEC-71A9-4749-A903-69C628EBF491}" srcOrd="0" destOrd="0" presId="urn:microsoft.com/office/officeart/2008/layout/HorizontalMultiLevelHierarchy"/>
    <dgm:cxn modelId="{A5175C15-63A9-42DB-80FE-4579460E882A}" type="presOf" srcId="{42F8A898-5464-438B-8290-5E77BDF1FF2A}" destId="{94D85BD7-B634-4290-A838-74F962723DDA}" srcOrd="0" destOrd="0" presId="urn:microsoft.com/office/officeart/2008/layout/HorizontalMultiLevelHierarchy"/>
    <dgm:cxn modelId="{5C1D845B-4844-45AB-9388-4989BCECF40D}" type="presOf" srcId="{83086E1B-0C77-45CC-AB4A-662EDFB47A86}" destId="{FAE44399-FF03-4874-AA4C-894FB6DE200A}" srcOrd="0" destOrd="0" presId="urn:microsoft.com/office/officeart/2008/layout/HorizontalMultiLevelHierarchy"/>
    <dgm:cxn modelId="{0E4832B1-D57A-4A10-A916-5ECD5CE208DC}" type="presOf" srcId="{0FD17C54-3D93-451E-A981-D6A0C45EDA4D}" destId="{B755FD84-C7CC-4986-B000-42F8C14E649D}" srcOrd="1" destOrd="0" presId="urn:microsoft.com/office/officeart/2008/layout/HorizontalMultiLevelHierarchy"/>
    <dgm:cxn modelId="{9214898C-6098-48E7-98C5-54CBE16A1E78}" type="presOf" srcId="{FC466502-2B7D-407D-B49B-B65D634F051F}" destId="{7411A612-FEE4-4B9A-8D2B-AFE56DDBB42D}" srcOrd="0" destOrd="0" presId="urn:microsoft.com/office/officeart/2008/layout/HorizontalMultiLevelHierarchy"/>
    <dgm:cxn modelId="{98630897-C499-47E0-9152-144ED1AACD46}" type="presOf" srcId="{10CD3C74-6C19-40FE-8B9D-C004B5293046}" destId="{7C7F7669-0086-423E-ADDC-518246BD24A4}" srcOrd="1" destOrd="0" presId="urn:microsoft.com/office/officeart/2008/layout/HorizontalMultiLevelHierarchy"/>
    <dgm:cxn modelId="{3DBB334C-6D8E-4893-9990-DFB71286B8C8}" srcId="{0EBA8078-43FA-4D1B-9052-B311AF32885D}" destId="{A39E5887-6F6D-43BE-A556-84331C960687}" srcOrd="2" destOrd="0" parTransId="{B81E272E-62E7-417F-B404-48D9C6FA2635}" sibTransId="{B24AD490-3C45-4BBF-ABEC-6C5552B83E7C}"/>
    <dgm:cxn modelId="{55FB403B-E0F6-405E-AFF9-DB9084438596}" type="presOf" srcId="{8676903B-E197-437C-A945-FCC2F4D96C5E}" destId="{609FF9C6-94E6-4946-AEDF-68968DB7022B}" srcOrd="1" destOrd="0" presId="urn:microsoft.com/office/officeart/2008/layout/HorizontalMultiLevelHierarchy"/>
    <dgm:cxn modelId="{C92D8EB2-DFFC-498E-A1B1-27C5D2523636}" srcId="{42F8A898-5464-438B-8290-5E77BDF1FF2A}" destId="{8CE8C25E-4CBD-4B73-8D43-A7F9F8CDCA2B}" srcOrd="2" destOrd="0" parTransId="{EB75B28C-49F2-46C5-83B3-FD58A3F36CEC}" sibTransId="{D1153348-5107-4DE1-9315-99E1A22ABB63}"/>
    <dgm:cxn modelId="{1FABD441-9236-42EF-A40D-9320ECFB7481}" srcId="{42F8A898-5464-438B-8290-5E77BDF1FF2A}" destId="{3A9C656E-8C82-4CB7-9874-6B714F61527C}" srcOrd="1" destOrd="0" parTransId="{2EF27424-C096-4C3D-926B-C1B210D06A30}" sibTransId="{15C67F23-B06E-4442-A01A-14C729347DBB}"/>
    <dgm:cxn modelId="{B235A44F-CC39-4362-9ED5-550C38314E63}" srcId="{AE9C63AF-4ED7-4A3D-9A71-C0575B0173F1}" destId="{6A93828E-B6D4-41B5-9876-34B31A75B9D1}" srcOrd="2" destOrd="0" parTransId="{6E5D11FF-A901-4984-AE69-94B5F46DD11D}" sibTransId="{7C15AD7A-8EA3-426B-A715-E17F8BF1A36C}"/>
    <dgm:cxn modelId="{00D22C46-FD4E-4F3C-9046-50C69F393748}" type="presOf" srcId="{51519675-3B9F-4D73-852E-029FD25586AB}" destId="{66BA4BBC-1326-4C0E-83D7-A5ECD4997074}" srcOrd="1" destOrd="0" presId="urn:microsoft.com/office/officeart/2008/layout/HorizontalMultiLevelHierarchy"/>
    <dgm:cxn modelId="{76AB7308-3EEA-4851-9A07-3D3580A8EAD5}" type="presOf" srcId="{A2A94F00-355D-4AC1-A0DA-7111833027ED}" destId="{540FFACD-8F6F-44F8-A15F-FDC226C231CE}" srcOrd="0" destOrd="0" presId="urn:microsoft.com/office/officeart/2008/layout/HorizontalMultiLevelHierarchy"/>
    <dgm:cxn modelId="{EEC1D3D6-9980-4A0F-8130-83390B9B0EEC}" type="presOf" srcId="{FC466502-2B7D-407D-B49B-B65D634F051F}" destId="{D3554488-E166-4C48-A5DE-FCC58A0BF3E6}" srcOrd="1" destOrd="0" presId="urn:microsoft.com/office/officeart/2008/layout/HorizontalMultiLevelHierarchy"/>
    <dgm:cxn modelId="{A2E2B300-CA55-487E-967B-B22E20B506CB}" type="presOf" srcId="{CEA7C31D-2834-453A-B768-CB01B0D8D88A}" destId="{DB1C6343-1DF1-4439-B5F8-B2DC605ED3F2}" srcOrd="0" destOrd="0" presId="urn:microsoft.com/office/officeart/2008/layout/HorizontalMultiLevelHierarchy"/>
    <dgm:cxn modelId="{1387185E-3B74-4281-A6CC-9B121E614434}" type="presOf" srcId="{34FB4394-085A-4370-913A-B0C471C42BD4}" destId="{4B250866-392F-4C64-8735-CE56DDC05FFE}" srcOrd="0" destOrd="0" presId="urn:microsoft.com/office/officeart/2008/layout/HorizontalMultiLevelHierarchy"/>
    <dgm:cxn modelId="{047B029F-E9FC-4184-906C-F0AE64D8159A}" type="presOf" srcId="{10CD3C74-6C19-40FE-8B9D-C004B5293046}" destId="{A31BB9A6-BAB3-46DB-8D62-622E6E313E42}" srcOrd="0" destOrd="0" presId="urn:microsoft.com/office/officeart/2008/layout/HorizontalMultiLevelHierarchy"/>
    <dgm:cxn modelId="{1151777B-D82D-4734-BB07-4A7E60BBC129}" type="presOf" srcId="{E7A3AB93-DB61-4FD6-AB74-B04A3B5E210D}" destId="{4BFDD6F2-E449-4182-B16B-2BA8B662B2A1}" srcOrd="1" destOrd="0" presId="urn:microsoft.com/office/officeart/2008/layout/HorizontalMultiLevelHierarchy"/>
    <dgm:cxn modelId="{69939768-DB17-4A4F-9820-7408183643E9}" type="presOf" srcId="{3A9C656E-8C82-4CB7-9874-6B714F61527C}" destId="{5FC16762-BECC-4D86-89A1-ECEB1166AB40}" srcOrd="0" destOrd="0" presId="urn:microsoft.com/office/officeart/2008/layout/HorizontalMultiLevelHierarchy"/>
    <dgm:cxn modelId="{CB6FA2FE-12D9-46A8-9AC6-3A94C070D047}" type="presOf" srcId="{1936E61A-8255-4088-90E8-58B96B11C55A}" destId="{209ACFA2-3BBE-4B39-A89B-BBD6D597654C}" srcOrd="0" destOrd="0" presId="urn:microsoft.com/office/officeart/2008/layout/HorizontalMultiLevelHierarchy"/>
    <dgm:cxn modelId="{D1F241C6-07A1-4CD2-B317-93AE509D44F6}" srcId="{0EBA8078-43FA-4D1B-9052-B311AF32885D}" destId="{AE9C63AF-4ED7-4A3D-9A71-C0575B0173F1}" srcOrd="0" destOrd="0" parTransId="{49CC94E4-9C75-4797-A248-B219BB097BE9}" sibTransId="{07617469-4AF2-4350-A99F-B85385083E29}"/>
    <dgm:cxn modelId="{445839F2-D0F3-4D76-9851-98F1A7E8FB48}" type="presOf" srcId="{0FD17C54-3D93-451E-A981-D6A0C45EDA4D}" destId="{972DF1E7-4908-452E-9340-B3DF31F5434B}" srcOrd="0" destOrd="0" presId="urn:microsoft.com/office/officeart/2008/layout/HorizontalMultiLevelHierarchy"/>
    <dgm:cxn modelId="{57B1DE73-15FA-40C2-8958-EE62A2DA8957}" type="presOf" srcId="{38C11C90-6336-48A0-A7EC-8AE6C5B7B472}" destId="{8E4C7F14-855E-4A40-B80D-082B93174BC6}" srcOrd="0" destOrd="0" presId="urn:microsoft.com/office/officeart/2008/layout/HorizontalMultiLevelHierarchy"/>
    <dgm:cxn modelId="{29D2B87C-1CC7-4926-B053-C8416D1F1C1F}" type="presOf" srcId="{6A93828E-B6D4-41B5-9876-34B31A75B9D1}" destId="{C75E35BF-499E-44E1-B6C9-8E7C16C6678D}" srcOrd="0" destOrd="0" presId="urn:microsoft.com/office/officeart/2008/layout/HorizontalMultiLevelHierarchy"/>
    <dgm:cxn modelId="{F4F86CA2-95F4-489F-AA8B-3ED494F6194F}" type="presOf" srcId="{B81E272E-62E7-417F-B404-48D9C6FA2635}" destId="{C7D97BDB-7627-4525-A2B6-10F0FFA37713}" srcOrd="0" destOrd="0" presId="urn:microsoft.com/office/officeart/2008/layout/HorizontalMultiLevelHierarchy"/>
    <dgm:cxn modelId="{52C30F32-C398-4E55-9C37-8F4A4AD9E592}" type="presOf" srcId="{EB75B28C-49F2-46C5-83B3-FD58A3F36CEC}" destId="{1FD849DE-BFD5-4AD5-BAC4-B3D7DAE3A853}" srcOrd="0" destOrd="0" presId="urn:microsoft.com/office/officeart/2008/layout/HorizontalMultiLevelHierarchy"/>
    <dgm:cxn modelId="{2FF6135D-22F1-4F45-ACB8-74E35940D35D}" type="presOf" srcId="{8049405A-0D35-4970-9B40-0E1A03F8318B}" destId="{5BAEE04A-AF21-4849-B5E9-3053F75CEC87}" srcOrd="1" destOrd="0" presId="urn:microsoft.com/office/officeart/2008/layout/HorizontalMultiLevelHierarchy"/>
    <dgm:cxn modelId="{0E498645-B47F-480A-8099-A4634C48A520}" type="presOf" srcId="{B69E1B98-3593-481F-BC4F-93110D6666A6}" destId="{4412C5DF-FB0C-4F4D-AA33-156385C3088A}" srcOrd="1" destOrd="0" presId="urn:microsoft.com/office/officeart/2008/layout/HorizontalMultiLevelHierarchy"/>
    <dgm:cxn modelId="{4815DA87-687B-411E-A7F8-1969C22FC445}" type="presOf" srcId="{EBAFD4C5-863D-4FA8-9607-0FFF01D5001A}" destId="{080CE79A-07CD-419C-811A-974C83FCD9AC}" srcOrd="0" destOrd="0" presId="urn:microsoft.com/office/officeart/2008/layout/HorizontalMultiLevelHierarchy"/>
    <dgm:cxn modelId="{A08D01BC-4BBF-4DFF-9822-018CE6CCED76}" srcId="{AE9C63AF-4ED7-4A3D-9A71-C0575B0173F1}" destId="{83086E1B-0C77-45CC-AB4A-662EDFB47A86}" srcOrd="10" destOrd="0" parTransId="{E8DBA2BE-14F5-4135-BA35-96F7DAF1DA5C}" sibTransId="{A8F612C4-FA0C-4062-8C8C-E07DCDA6B9C8}"/>
    <dgm:cxn modelId="{B0333F83-668F-4E00-948C-F56F7B217B33}" type="presOf" srcId="{3E9A87F4-6715-4366-8D92-A73C63A62CA9}" destId="{73FB74AD-4E0B-4C7E-B6C3-7C02BE0DDF59}" srcOrd="1" destOrd="0" presId="urn:microsoft.com/office/officeart/2008/layout/HorizontalMultiLevelHierarchy"/>
    <dgm:cxn modelId="{4D952690-5992-4F43-B628-D6537091B59C}" type="presOf" srcId="{E8DBA2BE-14F5-4135-BA35-96F7DAF1DA5C}" destId="{D0899318-81C3-47DF-99E8-4F486C56DE2F}" srcOrd="0" destOrd="0" presId="urn:microsoft.com/office/officeart/2008/layout/HorizontalMultiLevelHierarchy"/>
    <dgm:cxn modelId="{17352D2B-D166-414F-B5C7-A58705F4B8D0}" srcId="{A39E5887-6F6D-43BE-A556-84331C960687}" destId="{42F8A898-5464-438B-8290-5E77BDF1FF2A}" srcOrd="1" destOrd="0" parTransId="{FE9E122B-B640-4576-9719-B24B2AB6348E}" sibTransId="{C9BC075B-2F8A-40AF-9B11-33C019706B8C}"/>
    <dgm:cxn modelId="{F4CD59D6-D87C-4E91-914E-9ED451C3D2D6}" type="presOf" srcId="{35345C80-02B2-437F-8FA9-4FEC955A27D8}" destId="{AE642833-9536-40C8-BB12-03B4482A13CE}" srcOrd="1" destOrd="0" presId="urn:microsoft.com/office/officeart/2008/layout/HorizontalMultiLevelHierarchy"/>
    <dgm:cxn modelId="{29CA86F9-329E-4822-9211-5A181367DC11}" type="presOf" srcId="{AE9C63AF-4ED7-4A3D-9A71-C0575B0173F1}" destId="{876270A4-2B30-4FCB-9A07-C58B634BD549}" srcOrd="0" destOrd="0" presId="urn:microsoft.com/office/officeart/2008/layout/HorizontalMultiLevelHierarchy"/>
    <dgm:cxn modelId="{CF3DFED9-21B8-4744-9F0D-A71439F68CAB}" type="presOf" srcId="{E7A3AB93-DB61-4FD6-AB74-B04A3B5E210D}" destId="{C00E4336-79E8-4F5D-B63F-22E4E4FA5F6F}" srcOrd="0" destOrd="0" presId="urn:microsoft.com/office/officeart/2008/layout/HorizontalMultiLevelHierarchy"/>
    <dgm:cxn modelId="{D6E10B14-8752-49A9-93C2-9756927F14CA}" type="presOf" srcId="{FB4C115B-FC00-4E4B-8BBA-AE4C61447D5F}" destId="{4234985F-D3AF-4D51-97ED-341E020671D0}" srcOrd="1" destOrd="0" presId="urn:microsoft.com/office/officeart/2008/layout/HorizontalMultiLevelHierarchy"/>
    <dgm:cxn modelId="{A011CFFB-AB6A-4EAE-8528-0691108CCA0B}" type="presOf" srcId="{F734E6BC-43E8-4FA0-A0DF-D2F1CF337DAC}" destId="{7CA5FB8F-550C-413E-B42B-61533D8726C3}" srcOrd="1" destOrd="0" presId="urn:microsoft.com/office/officeart/2008/layout/HorizontalMultiLevelHierarchy"/>
    <dgm:cxn modelId="{3AC3A1CF-B975-4D39-BF26-DE950BF0E49A}" type="presOf" srcId="{75EE732F-3D58-4019-9790-C1955A116CDF}" destId="{A5965833-A2FE-41EC-95EE-E48574F40067}" srcOrd="0" destOrd="0" presId="urn:microsoft.com/office/officeart/2008/layout/HorizontalMultiLevelHierarchy"/>
    <dgm:cxn modelId="{7A5F9776-93D3-42CE-8DD7-793094A982E3}" type="presOf" srcId="{B69E1B98-3593-481F-BC4F-93110D6666A6}" destId="{BE91C897-4270-46E7-B97B-4AABA5D74B6C}" srcOrd="0" destOrd="0" presId="urn:microsoft.com/office/officeart/2008/layout/HorizontalMultiLevelHierarchy"/>
    <dgm:cxn modelId="{D824E5C0-F725-45F4-BAD2-B1AB498289C2}" type="presOf" srcId="{A39E5887-6F6D-43BE-A556-84331C960687}" destId="{916D9A5C-335C-44FA-BC96-9CDCCF8BAC16}" srcOrd="0" destOrd="0" presId="urn:microsoft.com/office/officeart/2008/layout/HorizontalMultiLevelHierarchy"/>
    <dgm:cxn modelId="{99F97785-EFBA-40A0-AE49-137FA08A7171}" type="presOf" srcId="{8049405A-0D35-4970-9B40-0E1A03F8318B}" destId="{65CB56D6-48DD-402B-917C-7ED1E601C2B1}" srcOrd="0" destOrd="0" presId="urn:microsoft.com/office/officeart/2008/layout/HorizontalMultiLevelHierarchy"/>
    <dgm:cxn modelId="{AEF7DD26-A43A-40AF-89B1-D7603F77D67E}" type="presOf" srcId="{0CC024D2-1F54-4487-96E3-D3C977D35625}" destId="{EF0590A1-5858-4CA0-8293-F05A1E84398B}" srcOrd="0" destOrd="0" presId="urn:microsoft.com/office/officeart/2008/layout/HorizontalMultiLevelHierarchy"/>
    <dgm:cxn modelId="{DACFEE37-5EE8-4613-86DA-15929419FB25}" type="presOf" srcId="{7B37E018-5CF0-47A4-8805-B7A4C6CC8375}" destId="{F8697403-BDE1-4FC3-AC55-D2087F99DC70}" srcOrd="0" destOrd="0" presId="urn:microsoft.com/office/officeart/2008/layout/HorizontalMultiLevelHierarchy"/>
    <dgm:cxn modelId="{77F2FB0A-0878-4A78-B07B-D840BF4E7DF8}" srcId="{898092D0-9D2D-44E2-8D53-CAF1FD553C83}" destId="{45B9432C-A7B5-4C62-90D9-9A68C98A0C94}" srcOrd="0" destOrd="0" parTransId="{75EE732F-3D58-4019-9790-C1955A116CDF}" sibTransId="{381EE5F2-63D5-4E1B-854E-95D5B683C408}"/>
    <dgm:cxn modelId="{CF44DED4-750F-41A2-84A0-199DAC641730}" type="presParOf" srcId="{F8697403-BDE1-4FC3-AC55-D2087F99DC70}" destId="{0C827E0A-1520-48F2-B8BD-D6555996A4FC}" srcOrd="0" destOrd="0" presId="urn:microsoft.com/office/officeart/2008/layout/HorizontalMultiLevelHierarchy"/>
    <dgm:cxn modelId="{7E1CCBDE-E025-41D5-81D3-E50F9B6B08C9}" type="presParOf" srcId="{0C827E0A-1520-48F2-B8BD-D6555996A4FC}" destId="{8E4C7F14-855E-4A40-B80D-082B93174BC6}" srcOrd="0" destOrd="0" presId="urn:microsoft.com/office/officeart/2008/layout/HorizontalMultiLevelHierarchy"/>
    <dgm:cxn modelId="{1A108F49-DA81-4304-B79A-D7A917E51668}" type="presParOf" srcId="{0C827E0A-1520-48F2-B8BD-D6555996A4FC}" destId="{F630888E-D662-47D0-9929-1E74DDD7D1C4}" srcOrd="1" destOrd="0" presId="urn:microsoft.com/office/officeart/2008/layout/HorizontalMultiLevelHierarchy"/>
    <dgm:cxn modelId="{FD96CF6E-750F-4640-A1EB-71BFFA7CE7FD}" type="presParOf" srcId="{F630888E-D662-47D0-9929-1E74DDD7D1C4}" destId="{5824283B-C541-49A7-BD35-4E050703B0A2}" srcOrd="0" destOrd="0" presId="urn:microsoft.com/office/officeart/2008/layout/HorizontalMultiLevelHierarchy"/>
    <dgm:cxn modelId="{85CABC44-854E-4388-BA5B-E614B65A2B6B}" type="presParOf" srcId="{5824283B-C541-49A7-BD35-4E050703B0A2}" destId="{D5F9832F-F3A6-46F4-8867-D4FD46734547}" srcOrd="0" destOrd="0" presId="urn:microsoft.com/office/officeart/2008/layout/HorizontalMultiLevelHierarchy"/>
    <dgm:cxn modelId="{7379F968-B45E-49B6-B397-BFD1AB1E8714}" type="presParOf" srcId="{F630888E-D662-47D0-9929-1E74DDD7D1C4}" destId="{186A4622-B495-482E-BBD7-8F4CAAE990E3}" srcOrd="1" destOrd="0" presId="urn:microsoft.com/office/officeart/2008/layout/HorizontalMultiLevelHierarchy"/>
    <dgm:cxn modelId="{0166781C-481C-4DF1-8B70-292A4039F76C}" type="presParOf" srcId="{186A4622-B495-482E-BBD7-8F4CAAE990E3}" destId="{3FCB789E-F2E4-447A-9D82-6B3F2333C254}" srcOrd="0" destOrd="0" presId="urn:microsoft.com/office/officeart/2008/layout/HorizontalMultiLevelHierarchy"/>
    <dgm:cxn modelId="{00872114-1FF5-44EC-BC96-9979501C6AB0}" type="presParOf" srcId="{186A4622-B495-482E-BBD7-8F4CAAE990E3}" destId="{EB466F25-EECC-4435-A94C-6CB5B3181C15}" srcOrd="1" destOrd="0" presId="urn:microsoft.com/office/officeart/2008/layout/HorizontalMultiLevelHierarchy"/>
    <dgm:cxn modelId="{9FAC60FF-3FB3-4883-9E2D-E6EEA1BD46B8}" type="presParOf" srcId="{EB466F25-EECC-4435-A94C-6CB5B3181C15}" destId="{9968D7A7-3FA0-4C3C-8175-11C2D08CFB0C}" srcOrd="0" destOrd="0" presId="urn:microsoft.com/office/officeart/2008/layout/HorizontalMultiLevelHierarchy"/>
    <dgm:cxn modelId="{48E1FD68-AB06-4A6F-9D6E-B66FC47AA491}" type="presParOf" srcId="{9968D7A7-3FA0-4C3C-8175-11C2D08CFB0C}" destId="{F7E70A44-EFCB-43FC-88DD-DD4FB1D629A8}" srcOrd="0" destOrd="0" presId="urn:microsoft.com/office/officeart/2008/layout/HorizontalMultiLevelHierarchy"/>
    <dgm:cxn modelId="{D9A2A20F-1FA4-44A6-A663-F314273F485A}" type="presParOf" srcId="{EB466F25-EECC-4435-A94C-6CB5B3181C15}" destId="{5BDEEF51-DBA5-462B-B79B-4951AA926DBC}" srcOrd="1" destOrd="0" presId="urn:microsoft.com/office/officeart/2008/layout/HorizontalMultiLevelHierarchy"/>
    <dgm:cxn modelId="{5960932B-2219-452A-91E7-C8EE2362D4B4}" type="presParOf" srcId="{5BDEEF51-DBA5-462B-B79B-4951AA926DBC}" destId="{876270A4-2B30-4FCB-9A07-C58B634BD549}" srcOrd="0" destOrd="0" presId="urn:microsoft.com/office/officeart/2008/layout/HorizontalMultiLevelHierarchy"/>
    <dgm:cxn modelId="{8BD8F0C8-84F9-4A04-B835-942A99628218}" type="presParOf" srcId="{5BDEEF51-DBA5-462B-B79B-4951AA926DBC}" destId="{B246F8EC-7073-4433-862D-2FE5F365321C}" srcOrd="1" destOrd="0" presId="urn:microsoft.com/office/officeart/2008/layout/HorizontalMultiLevelHierarchy"/>
    <dgm:cxn modelId="{79949B1F-2A4D-43DF-9096-07FC0610F614}" type="presParOf" srcId="{B246F8EC-7073-4433-862D-2FE5F365321C}" destId="{7411A612-FEE4-4B9A-8D2B-AFE56DDBB42D}" srcOrd="0" destOrd="0" presId="urn:microsoft.com/office/officeart/2008/layout/HorizontalMultiLevelHierarchy"/>
    <dgm:cxn modelId="{ED983ABC-A2A1-4E42-8D0C-84451D708E64}" type="presParOf" srcId="{7411A612-FEE4-4B9A-8D2B-AFE56DDBB42D}" destId="{D3554488-E166-4C48-A5DE-FCC58A0BF3E6}" srcOrd="0" destOrd="0" presId="urn:microsoft.com/office/officeart/2008/layout/HorizontalMultiLevelHierarchy"/>
    <dgm:cxn modelId="{5228BD2E-D75D-41CC-B8A8-650448BF68EC}" type="presParOf" srcId="{B246F8EC-7073-4433-862D-2FE5F365321C}" destId="{0E235646-D962-4605-8CC8-0A93F0613114}" srcOrd="1" destOrd="0" presId="urn:microsoft.com/office/officeart/2008/layout/HorizontalMultiLevelHierarchy"/>
    <dgm:cxn modelId="{7CA07796-4C8C-4F98-8C3E-53EFFC10F0A8}" type="presParOf" srcId="{0E235646-D962-4605-8CC8-0A93F0613114}" destId="{A8394DBD-2982-4948-94EC-A6727C9A3A98}" srcOrd="0" destOrd="0" presId="urn:microsoft.com/office/officeart/2008/layout/HorizontalMultiLevelHierarchy"/>
    <dgm:cxn modelId="{BC093023-E79A-450C-BB86-9BC7CF27F768}" type="presParOf" srcId="{0E235646-D962-4605-8CC8-0A93F0613114}" destId="{9CBB8E39-2A08-4125-9880-A82B089001F2}" srcOrd="1" destOrd="0" presId="urn:microsoft.com/office/officeart/2008/layout/HorizontalMultiLevelHierarchy"/>
    <dgm:cxn modelId="{104C70AF-D1B2-4549-835B-10D792541859}" type="presParOf" srcId="{B246F8EC-7073-4433-862D-2FE5F365321C}" destId="{080CE79A-07CD-419C-811A-974C83FCD9AC}" srcOrd="2" destOrd="0" presId="urn:microsoft.com/office/officeart/2008/layout/HorizontalMultiLevelHierarchy"/>
    <dgm:cxn modelId="{4332E924-90A9-41C6-AD6A-475B48BD6119}" type="presParOf" srcId="{080CE79A-07CD-419C-811A-974C83FCD9AC}" destId="{007BB26C-A715-442B-815C-A09C1C7E073F}" srcOrd="0" destOrd="0" presId="urn:microsoft.com/office/officeart/2008/layout/HorizontalMultiLevelHierarchy"/>
    <dgm:cxn modelId="{9E3E3012-4E1E-4079-83CE-147305432359}" type="presParOf" srcId="{B246F8EC-7073-4433-862D-2FE5F365321C}" destId="{BB12910B-7204-4D54-AD99-8CE36E1A824F}" srcOrd="3" destOrd="0" presId="urn:microsoft.com/office/officeart/2008/layout/HorizontalMultiLevelHierarchy"/>
    <dgm:cxn modelId="{C9F9B3C3-AE36-43B4-959A-2CE87BA284C6}" type="presParOf" srcId="{BB12910B-7204-4D54-AD99-8CE36E1A824F}" destId="{42BE5D4E-DD35-4FCC-AC7C-E466BAF0F73E}" srcOrd="0" destOrd="0" presId="urn:microsoft.com/office/officeart/2008/layout/HorizontalMultiLevelHierarchy"/>
    <dgm:cxn modelId="{05CB7CB4-B9D7-4964-8D9C-5F3BA8E3BFA8}" type="presParOf" srcId="{BB12910B-7204-4D54-AD99-8CE36E1A824F}" destId="{C323DABC-C3D1-4E62-8857-DC8AE4758B6E}" srcOrd="1" destOrd="0" presId="urn:microsoft.com/office/officeart/2008/layout/HorizontalMultiLevelHierarchy"/>
    <dgm:cxn modelId="{6DFD058E-CC59-4E1C-9F9C-B6C5BAC6E41F}" type="presParOf" srcId="{B246F8EC-7073-4433-862D-2FE5F365321C}" destId="{E6EB7A05-2EE6-4BD3-8257-F76FB4E438AB}" srcOrd="4" destOrd="0" presId="urn:microsoft.com/office/officeart/2008/layout/HorizontalMultiLevelHierarchy"/>
    <dgm:cxn modelId="{8B0A677B-5E57-4B00-85BA-D1A2F8D329D8}" type="presParOf" srcId="{E6EB7A05-2EE6-4BD3-8257-F76FB4E438AB}" destId="{00E26C8F-B7A5-43A5-8E9C-987959551132}" srcOrd="0" destOrd="0" presId="urn:microsoft.com/office/officeart/2008/layout/HorizontalMultiLevelHierarchy"/>
    <dgm:cxn modelId="{31B7D302-A9AC-46BB-A053-063D26066B25}" type="presParOf" srcId="{B246F8EC-7073-4433-862D-2FE5F365321C}" destId="{F0363810-2EC6-4C39-A810-01DE82EAC8E8}" srcOrd="5" destOrd="0" presId="urn:microsoft.com/office/officeart/2008/layout/HorizontalMultiLevelHierarchy"/>
    <dgm:cxn modelId="{4686B5AB-B5FA-462F-9CF4-265BDDB5B051}" type="presParOf" srcId="{F0363810-2EC6-4C39-A810-01DE82EAC8E8}" destId="{C75E35BF-499E-44E1-B6C9-8E7C16C6678D}" srcOrd="0" destOrd="0" presId="urn:microsoft.com/office/officeart/2008/layout/HorizontalMultiLevelHierarchy"/>
    <dgm:cxn modelId="{ED9F8B77-E6C2-4908-AD9D-AF1985A83C1F}" type="presParOf" srcId="{F0363810-2EC6-4C39-A810-01DE82EAC8E8}" destId="{25BBCF00-7E70-4C0C-B4D1-DD9C80866187}" srcOrd="1" destOrd="0" presId="urn:microsoft.com/office/officeart/2008/layout/HorizontalMultiLevelHierarchy"/>
    <dgm:cxn modelId="{C274E06E-B3E3-4DF1-B679-5F63613F4067}" type="presParOf" srcId="{B246F8EC-7073-4433-862D-2FE5F365321C}" destId="{65CB56D6-48DD-402B-917C-7ED1E601C2B1}" srcOrd="6" destOrd="0" presId="urn:microsoft.com/office/officeart/2008/layout/HorizontalMultiLevelHierarchy"/>
    <dgm:cxn modelId="{82491047-718E-4263-A9A9-E7C9EFADCC78}" type="presParOf" srcId="{65CB56D6-48DD-402B-917C-7ED1E601C2B1}" destId="{5BAEE04A-AF21-4849-B5E9-3053F75CEC87}" srcOrd="0" destOrd="0" presId="urn:microsoft.com/office/officeart/2008/layout/HorizontalMultiLevelHierarchy"/>
    <dgm:cxn modelId="{A58B6FE5-14C4-401C-B251-A3E54E9BA992}" type="presParOf" srcId="{B246F8EC-7073-4433-862D-2FE5F365321C}" destId="{0DAA0818-561F-46B1-8705-8B84491394CF}" srcOrd="7" destOrd="0" presId="urn:microsoft.com/office/officeart/2008/layout/HorizontalMultiLevelHierarchy"/>
    <dgm:cxn modelId="{6C7BFBB9-EFF4-48F7-9AAB-015E638122C7}" type="presParOf" srcId="{0DAA0818-561F-46B1-8705-8B84491394CF}" destId="{A32AD3A6-342D-4938-A3D2-1B75688CCE19}" srcOrd="0" destOrd="0" presId="urn:microsoft.com/office/officeart/2008/layout/HorizontalMultiLevelHierarchy"/>
    <dgm:cxn modelId="{33BAFE73-324A-446D-962B-ED47E3C11843}" type="presParOf" srcId="{0DAA0818-561F-46B1-8705-8B84491394CF}" destId="{E30395FF-0BBD-4815-90EE-22F6C536D628}" srcOrd="1" destOrd="0" presId="urn:microsoft.com/office/officeart/2008/layout/HorizontalMultiLevelHierarchy"/>
    <dgm:cxn modelId="{547869D0-30F2-45B8-B53A-0B0464DC8A40}" type="presParOf" srcId="{B246F8EC-7073-4433-862D-2FE5F365321C}" destId="{2EE2C931-9723-46B8-A70B-1FD5BC37A7A5}" srcOrd="8" destOrd="0" presId="urn:microsoft.com/office/officeart/2008/layout/HorizontalMultiLevelHierarchy"/>
    <dgm:cxn modelId="{ABE91DD1-FF48-4197-A808-279229FEA4A5}" type="presParOf" srcId="{2EE2C931-9723-46B8-A70B-1FD5BC37A7A5}" destId="{E507056F-8EB8-44F3-8CD5-DA56D6570275}" srcOrd="0" destOrd="0" presId="urn:microsoft.com/office/officeart/2008/layout/HorizontalMultiLevelHierarchy"/>
    <dgm:cxn modelId="{F8761AD4-6D02-481E-B68E-DDEF33DB11E7}" type="presParOf" srcId="{B246F8EC-7073-4433-862D-2FE5F365321C}" destId="{157A5AD5-0297-44BB-A7F2-B3C83601CCDB}" srcOrd="9" destOrd="0" presId="urn:microsoft.com/office/officeart/2008/layout/HorizontalMultiLevelHierarchy"/>
    <dgm:cxn modelId="{13EE5D12-D26F-41B6-B82B-2AB3656412C6}" type="presParOf" srcId="{157A5AD5-0297-44BB-A7F2-B3C83601CCDB}" destId="{441AF3C9-265F-4813-82FD-610F6AA723DA}" srcOrd="0" destOrd="0" presId="urn:microsoft.com/office/officeart/2008/layout/HorizontalMultiLevelHierarchy"/>
    <dgm:cxn modelId="{6FBDE712-38E2-4359-9063-6449903A00B6}" type="presParOf" srcId="{157A5AD5-0297-44BB-A7F2-B3C83601CCDB}" destId="{501F48E7-F49E-4F41-A443-D905D37C3A2F}" srcOrd="1" destOrd="0" presId="urn:microsoft.com/office/officeart/2008/layout/HorizontalMultiLevelHierarchy"/>
    <dgm:cxn modelId="{47DB39E3-7C0B-41B2-8D14-36ED99219B13}" type="presParOf" srcId="{B246F8EC-7073-4433-862D-2FE5F365321C}" destId="{972DF1E7-4908-452E-9340-B3DF31F5434B}" srcOrd="10" destOrd="0" presId="urn:microsoft.com/office/officeart/2008/layout/HorizontalMultiLevelHierarchy"/>
    <dgm:cxn modelId="{3A19CFE8-E904-4BCF-BBD5-6EEB92969DF6}" type="presParOf" srcId="{972DF1E7-4908-452E-9340-B3DF31F5434B}" destId="{B755FD84-C7CC-4986-B000-42F8C14E649D}" srcOrd="0" destOrd="0" presId="urn:microsoft.com/office/officeart/2008/layout/HorizontalMultiLevelHierarchy"/>
    <dgm:cxn modelId="{19E52835-5B6C-4A93-B1FE-095630F5E4AA}" type="presParOf" srcId="{B246F8EC-7073-4433-862D-2FE5F365321C}" destId="{FCA38031-6CB3-4027-91EE-CE2C29BE9F33}" srcOrd="11" destOrd="0" presId="urn:microsoft.com/office/officeart/2008/layout/HorizontalMultiLevelHierarchy"/>
    <dgm:cxn modelId="{60B9756C-3FF5-45C6-A53E-AD4C50AECCC5}" type="presParOf" srcId="{FCA38031-6CB3-4027-91EE-CE2C29BE9F33}" destId="{540FFACD-8F6F-44F8-A15F-FDC226C231CE}" srcOrd="0" destOrd="0" presId="urn:microsoft.com/office/officeart/2008/layout/HorizontalMultiLevelHierarchy"/>
    <dgm:cxn modelId="{395DA1C7-0835-4AA3-97BB-D6C77E278962}" type="presParOf" srcId="{FCA38031-6CB3-4027-91EE-CE2C29BE9F33}" destId="{DF1063A3-77D2-4DCB-B26F-672D7AC0A5FE}" srcOrd="1" destOrd="0" presId="urn:microsoft.com/office/officeart/2008/layout/HorizontalMultiLevelHierarchy"/>
    <dgm:cxn modelId="{099B2AC2-9529-4C81-B168-D724ECED88BC}" type="presParOf" srcId="{B246F8EC-7073-4433-862D-2FE5F365321C}" destId="{EF0590A1-5858-4CA0-8293-F05A1E84398B}" srcOrd="12" destOrd="0" presId="urn:microsoft.com/office/officeart/2008/layout/HorizontalMultiLevelHierarchy"/>
    <dgm:cxn modelId="{75260C39-3535-4779-845C-1A77ABDB7560}" type="presParOf" srcId="{EF0590A1-5858-4CA0-8293-F05A1E84398B}" destId="{110E2885-B2E3-48D8-A5E0-AEC4BED04A3B}" srcOrd="0" destOrd="0" presId="urn:microsoft.com/office/officeart/2008/layout/HorizontalMultiLevelHierarchy"/>
    <dgm:cxn modelId="{E1174BA3-9494-4782-A296-6436A1F7E7C2}" type="presParOf" srcId="{B246F8EC-7073-4433-862D-2FE5F365321C}" destId="{7A7B5707-0C9C-4F28-9B51-322A09044E1F}" srcOrd="13" destOrd="0" presId="urn:microsoft.com/office/officeart/2008/layout/HorizontalMultiLevelHierarchy"/>
    <dgm:cxn modelId="{4DA96E16-CBF1-47D5-B657-6394D601A82C}" type="presParOf" srcId="{7A7B5707-0C9C-4F28-9B51-322A09044E1F}" destId="{C9C7D8D3-9911-4D14-8426-26AE1E3F5BF9}" srcOrd="0" destOrd="0" presId="urn:microsoft.com/office/officeart/2008/layout/HorizontalMultiLevelHierarchy"/>
    <dgm:cxn modelId="{A694D6F2-A66B-4E12-A6D8-314A0ED7A27D}" type="presParOf" srcId="{7A7B5707-0C9C-4F28-9B51-322A09044E1F}" destId="{53765986-0D1B-4C90-A5E5-F7512633690B}" srcOrd="1" destOrd="0" presId="urn:microsoft.com/office/officeart/2008/layout/HorizontalMultiLevelHierarchy"/>
    <dgm:cxn modelId="{921E2A9E-66F5-4CBE-8FE3-8B451874BC0F}" type="presParOf" srcId="{B246F8EC-7073-4433-862D-2FE5F365321C}" destId="{A31BB9A6-BAB3-46DB-8D62-622E6E313E42}" srcOrd="14" destOrd="0" presId="urn:microsoft.com/office/officeart/2008/layout/HorizontalMultiLevelHierarchy"/>
    <dgm:cxn modelId="{3974E73A-F6BE-4BB9-98BD-5BD85A3F913F}" type="presParOf" srcId="{A31BB9A6-BAB3-46DB-8D62-622E6E313E42}" destId="{7C7F7669-0086-423E-ADDC-518246BD24A4}" srcOrd="0" destOrd="0" presId="urn:microsoft.com/office/officeart/2008/layout/HorizontalMultiLevelHierarchy"/>
    <dgm:cxn modelId="{9EB19E3D-2697-4AD4-A519-732446BBE332}" type="presParOf" srcId="{B246F8EC-7073-4433-862D-2FE5F365321C}" destId="{E1793357-4197-4015-A76E-3ED21954C5BD}" srcOrd="15" destOrd="0" presId="urn:microsoft.com/office/officeart/2008/layout/HorizontalMultiLevelHierarchy"/>
    <dgm:cxn modelId="{B8EAA711-4B56-44DF-9431-E134EE68758E}" type="presParOf" srcId="{E1793357-4197-4015-A76E-3ED21954C5BD}" destId="{859AEC17-D459-4805-A1A8-567DA29E62E1}" srcOrd="0" destOrd="0" presId="urn:microsoft.com/office/officeart/2008/layout/HorizontalMultiLevelHierarchy"/>
    <dgm:cxn modelId="{150F433C-C96A-4088-9279-605A50588D05}" type="presParOf" srcId="{E1793357-4197-4015-A76E-3ED21954C5BD}" destId="{07DF97CB-BEEB-4353-AFA2-D4BBC67D83B6}" srcOrd="1" destOrd="0" presId="urn:microsoft.com/office/officeart/2008/layout/HorizontalMultiLevelHierarchy"/>
    <dgm:cxn modelId="{93FC6C38-CD20-4017-8526-54FC84EC4B94}" type="presParOf" srcId="{B246F8EC-7073-4433-862D-2FE5F365321C}" destId="{9C082776-1824-4DF0-A899-AA6D0B1D5A3B}" srcOrd="16" destOrd="0" presId="urn:microsoft.com/office/officeart/2008/layout/HorizontalMultiLevelHierarchy"/>
    <dgm:cxn modelId="{9BF5406A-4067-4B6C-9A13-005EBD96EB68}" type="presParOf" srcId="{9C082776-1824-4DF0-A899-AA6D0B1D5A3B}" destId="{66BA4BBC-1326-4C0E-83D7-A5ECD4997074}" srcOrd="0" destOrd="0" presId="urn:microsoft.com/office/officeart/2008/layout/HorizontalMultiLevelHierarchy"/>
    <dgm:cxn modelId="{DE0D478C-97D1-4953-8CEC-A99F37EE1DBD}" type="presParOf" srcId="{B246F8EC-7073-4433-862D-2FE5F365321C}" destId="{6A4C5A01-77B9-42A6-A6AB-FD69BB1D651C}" srcOrd="17" destOrd="0" presId="urn:microsoft.com/office/officeart/2008/layout/HorizontalMultiLevelHierarchy"/>
    <dgm:cxn modelId="{E0F9C440-9B3E-4A4E-84F1-8EC4E2F599EF}" type="presParOf" srcId="{6A4C5A01-77B9-42A6-A6AB-FD69BB1D651C}" destId="{D04643DF-EA92-4C6B-AFBD-A7FDFE979B64}" srcOrd="0" destOrd="0" presId="urn:microsoft.com/office/officeart/2008/layout/HorizontalMultiLevelHierarchy"/>
    <dgm:cxn modelId="{7C27DFFE-76D5-408C-9579-4CB893932D9D}" type="presParOf" srcId="{6A4C5A01-77B9-42A6-A6AB-FD69BB1D651C}" destId="{85CCBD98-9E45-4370-AE4A-AF9B9979A1A0}" srcOrd="1" destOrd="0" presId="urn:microsoft.com/office/officeart/2008/layout/HorizontalMultiLevelHierarchy"/>
    <dgm:cxn modelId="{AE361008-9223-4BC6-BD82-FD1DC12D232A}" type="presParOf" srcId="{B246F8EC-7073-4433-862D-2FE5F365321C}" destId="{61BF8829-3EBA-4CED-9F17-5C017ACD5D5B}" srcOrd="18" destOrd="0" presId="urn:microsoft.com/office/officeart/2008/layout/HorizontalMultiLevelHierarchy"/>
    <dgm:cxn modelId="{EFECD8C9-3F0B-4F00-95AA-2478D0A35246}" type="presParOf" srcId="{61BF8829-3EBA-4CED-9F17-5C017ACD5D5B}" destId="{73FB74AD-4E0B-4C7E-B6C3-7C02BE0DDF59}" srcOrd="0" destOrd="0" presId="urn:microsoft.com/office/officeart/2008/layout/HorizontalMultiLevelHierarchy"/>
    <dgm:cxn modelId="{C516E990-FB66-4A22-A532-53F28A1C8F00}" type="presParOf" srcId="{B246F8EC-7073-4433-862D-2FE5F365321C}" destId="{818F64D4-A243-46F8-B633-CE96BBD6603F}" srcOrd="19" destOrd="0" presId="urn:microsoft.com/office/officeart/2008/layout/HorizontalMultiLevelHierarchy"/>
    <dgm:cxn modelId="{47E8FA5E-2288-474D-9D30-72065E3D8382}" type="presParOf" srcId="{818F64D4-A243-46F8-B633-CE96BBD6603F}" destId="{209ACFA2-3BBE-4B39-A89B-BBD6D597654C}" srcOrd="0" destOrd="0" presId="urn:microsoft.com/office/officeart/2008/layout/HorizontalMultiLevelHierarchy"/>
    <dgm:cxn modelId="{8E65919D-334F-498F-948F-D4D7E949FAF5}" type="presParOf" srcId="{818F64D4-A243-46F8-B633-CE96BBD6603F}" destId="{C100AD35-64A7-427C-8891-0C0922D4950C}" srcOrd="1" destOrd="0" presId="urn:microsoft.com/office/officeart/2008/layout/HorizontalMultiLevelHierarchy"/>
    <dgm:cxn modelId="{731AE1C9-73DB-4C83-AAFF-BD8CAB3208CC}" type="presParOf" srcId="{B246F8EC-7073-4433-862D-2FE5F365321C}" destId="{D0899318-81C3-47DF-99E8-4F486C56DE2F}" srcOrd="20" destOrd="0" presId="urn:microsoft.com/office/officeart/2008/layout/HorizontalMultiLevelHierarchy"/>
    <dgm:cxn modelId="{F4FBC455-30CA-4903-92B4-D1340DEC0DF0}" type="presParOf" srcId="{D0899318-81C3-47DF-99E8-4F486C56DE2F}" destId="{F63CAADF-289C-4ED1-9B54-532C045133F6}" srcOrd="0" destOrd="0" presId="urn:microsoft.com/office/officeart/2008/layout/HorizontalMultiLevelHierarchy"/>
    <dgm:cxn modelId="{7732588E-5745-434F-933D-600998430A94}" type="presParOf" srcId="{B246F8EC-7073-4433-862D-2FE5F365321C}" destId="{9EFBAD9D-7A99-4DE5-A497-E084CD56F5AC}" srcOrd="21" destOrd="0" presId="urn:microsoft.com/office/officeart/2008/layout/HorizontalMultiLevelHierarchy"/>
    <dgm:cxn modelId="{BE355E97-ED64-4740-8477-20918A1A7CE5}" type="presParOf" srcId="{9EFBAD9D-7A99-4DE5-A497-E084CD56F5AC}" destId="{FAE44399-FF03-4874-AA4C-894FB6DE200A}" srcOrd="0" destOrd="0" presId="urn:microsoft.com/office/officeart/2008/layout/HorizontalMultiLevelHierarchy"/>
    <dgm:cxn modelId="{5D9EF027-BC29-495C-964C-0AACB5D20D8D}" type="presParOf" srcId="{9EFBAD9D-7A99-4DE5-A497-E084CD56F5AC}" destId="{13DF7A6D-CF57-41CA-BE6B-765A65D8F08F}" srcOrd="1" destOrd="0" presId="urn:microsoft.com/office/officeart/2008/layout/HorizontalMultiLevelHierarchy"/>
    <dgm:cxn modelId="{6B4672B4-F19D-4A13-956C-46882265C502}" type="presParOf" srcId="{EB466F25-EECC-4435-A94C-6CB5B3181C15}" destId="{3BE7D501-3DAF-46BE-B077-44F17A64493E}" srcOrd="2" destOrd="0" presId="urn:microsoft.com/office/officeart/2008/layout/HorizontalMultiLevelHierarchy"/>
    <dgm:cxn modelId="{EEBC311A-6E96-42D9-A97A-D5D2B9A936D9}" type="presParOf" srcId="{3BE7D501-3DAF-46BE-B077-44F17A64493E}" destId="{7CA5FB8F-550C-413E-B42B-61533D8726C3}" srcOrd="0" destOrd="0" presId="urn:microsoft.com/office/officeart/2008/layout/HorizontalMultiLevelHierarchy"/>
    <dgm:cxn modelId="{3327ED31-3834-4705-A9A9-2AEA642E204D}" type="presParOf" srcId="{EB466F25-EECC-4435-A94C-6CB5B3181C15}" destId="{1DD6B38E-FE29-4F0A-BEF4-DD44582DF4E6}" srcOrd="3" destOrd="0" presId="urn:microsoft.com/office/officeart/2008/layout/HorizontalMultiLevelHierarchy"/>
    <dgm:cxn modelId="{EAEA7CC1-D7BC-4139-A1A6-A8739A0ADB65}" type="presParOf" srcId="{1DD6B38E-FE29-4F0A-BEF4-DD44582DF4E6}" destId="{4485FEE1-3275-438F-9D7D-4A723896362D}" srcOrd="0" destOrd="0" presId="urn:microsoft.com/office/officeart/2008/layout/HorizontalMultiLevelHierarchy"/>
    <dgm:cxn modelId="{110CCEDE-4103-4FE1-9380-64768BC47E3C}" type="presParOf" srcId="{1DD6B38E-FE29-4F0A-BEF4-DD44582DF4E6}" destId="{77D30306-2EE6-49A1-901F-10F2321769AE}" srcOrd="1" destOrd="0" presId="urn:microsoft.com/office/officeart/2008/layout/HorizontalMultiLevelHierarchy"/>
    <dgm:cxn modelId="{03584C32-307A-482B-A780-3ADD7F13E1A9}" type="presParOf" srcId="{77D30306-2EE6-49A1-901F-10F2321769AE}" destId="{A5965833-A2FE-41EC-95EE-E48574F40067}" srcOrd="0" destOrd="0" presId="urn:microsoft.com/office/officeart/2008/layout/HorizontalMultiLevelHierarchy"/>
    <dgm:cxn modelId="{21DB9BBA-FD26-44F7-8FC1-4896126A6EEC}" type="presParOf" srcId="{A5965833-A2FE-41EC-95EE-E48574F40067}" destId="{658F05CF-D56D-4C1D-B0A2-7C46FC183CD3}" srcOrd="0" destOrd="0" presId="urn:microsoft.com/office/officeart/2008/layout/HorizontalMultiLevelHierarchy"/>
    <dgm:cxn modelId="{EF22AA2E-1B95-4653-A54E-293CF420AD07}" type="presParOf" srcId="{77D30306-2EE6-49A1-901F-10F2321769AE}" destId="{97F83435-49E9-49E9-A2A9-500F0DEEF081}" srcOrd="1" destOrd="0" presId="urn:microsoft.com/office/officeart/2008/layout/HorizontalMultiLevelHierarchy"/>
    <dgm:cxn modelId="{D7ECE034-23A6-479C-8591-0470FD43735C}" type="presParOf" srcId="{97F83435-49E9-49E9-A2A9-500F0DEEF081}" destId="{3C2B4A9B-979C-4184-9E05-7BDE915C3E97}" srcOrd="0" destOrd="0" presId="urn:microsoft.com/office/officeart/2008/layout/HorizontalMultiLevelHierarchy"/>
    <dgm:cxn modelId="{16A90C44-A4D7-4F22-BD2E-A35003EFCC08}" type="presParOf" srcId="{97F83435-49E9-49E9-A2A9-500F0DEEF081}" destId="{EDB3EC1D-CC4B-409B-8D0F-E666394C9EAE}" srcOrd="1" destOrd="0" presId="urn:microsoft.com/office/officeart/2008/layout/HorizontalMultiLevelHierarchy"/>
    <dgm:cxn modelId="{4A9835E2-C227-4457-B16D-5B886B6B7E6E}" type="presParOf" srcId="{EB466F25-EECC-4435-A94C-6CB5B3181C15}" destId="{C7D97BDB-7627-4525-A2B6-10F0FFA37713}" srcOrd="4" destOrd="0" presId="urn:microsoft.com/office/officeart/2008/layout/HorizontalMultiLevelHierarchy"/>
    <dgm:cxn modelId="{D9381BBE-F09B-466C-8EBF-99DFAC772374}" type="presParOf" srcId="{C7D97BDB-7627-4525-A2B6-10F0FFA37713}" destId="{20E68787-BEE7-4E44-85A7-F30692E1B6E8}" srcOrd="0" destOrd="0" presId="urn:microsoft.com/office/officeart/2008/layout/HorizontalMultiLevelHierarchy"/>
    <dgm:cxn modelId="{C0613FBA-C91A-4E59-825C-1AE88EF7800B}" type="presParOf" srcId="{EB466F25-EECC-4435-A94C-6CB5B3181C15}" destId="{927F5018-BEAC-4AEB-B639-4429A92023B4}" srcOrd="5" destOrd="0" presId="urn:microsoft.com/office/officeart/2008/layout/HorizontalMultiLevelHierarchy"/>
    <dgm:cxn modelId="{2F15BA91-0F6B-44C6-B0A6-05F5B273BC0C}" type="presParOf" srcId="{927F5018-BEAC-4AEB-B639-4429A92023B4}" destId="{916D9A5C-335C-44FA-BC96-9CDCCF8BAC16}" srcOrd="0" destOrd="0" presId="urn:microsoft.com/office/officeart/2008/layout/HorizontalMultiLevelHierarchy"/>
    <dgm:cxn modelId="{D452150C-5FC0-4F6E-8523-0ABE8232CECB}" type="presParOf" srcId="{927F5018-BEAC-4AEB-B639-4429A92023B4}" destId="{72EB5D73-56FC-46C2-A17A-0D1728544021}" srcOrd="1" destOrd="0" presId="urn:microsoft.com/office/officeart/2008/layout/HorizontalMultiLevelHierarchy"/>
    <dgm:cxn modelId="{BD2C090F-2D51-4FE7-8350-B34E39F665BE}" type="presParOf" srcId="{72EB5D73-56FC-46C2-A17A-0D1728544021}" destId="{D7B0AE6D-ABFE-4DAA-B1C8-3CF8470967A1}" srcOrd="0" destOrd="0" presId="urn:microsoft.com/office/officeart/2008/layout/HorizontalMultiLevelHierarchy"/>
    <dgm:cxn modelId="{32B37346-059D-4F4E-9528-E68FAD5AF142}" type="presParOf" srcId="{D7B0AE6D-ABFE-4DAA-B1C8-3CF8470967A1}" destId="{609FF9C6-94E6-4946-AEDF-68968DB7022B}" srcOrd="0" destOrd="0" presId="urn:microsoft.com/office/officeart/2008/layout/HorizontalMultiLevelHierarchy"/>
    <dgm:cxn modelId="{3AE4AB9A-0A6F-43B7-9655-42478326C996}" type="presParOf" srcId="{72EB5D73-56FC-46C2-A17A-0D1728544021}" destId="{C8930908-450A-4023-B4D0-324117069C98}" srcOrd="1" destOrd="0" presId="urn:microsoft.com/office/officeart/2008/layout/HorizontalMultiLevelHierarchy"/>
    <dgm:cxn modelId="{54465EB1-F902-48AE-9101-2AACF395C9FF}" type="presParOf" srcId="{C8930908-450A-4023-B4D0-324117069C98}" destId="{DB1C6343-1DF1-4439-B5F8-B2DC605ED3F2}" srcOrd="0" destOrd="0" presId="urn:microsoft.com/office/officeart/2008/layout/HorizontalMultiLevelHierarchy"/>
    <dgm:cxn modelId="{B9C3E27E-3161-4674-9A52-93321DEB622C}" type="presParOf" srcId="{C8930908-450A-4023-B4D0-324117069C98}" destId="{476E9790-85A3-4564-8743-F19AC8631E69}" srcOrd="1" destOrd="0" presId="urn:microsoft.com/office/officeart/2008/layout/HorizontalMultiLevelHierarchy"/>
    <dgm:cxn modelId="{AA6A673F-E4CE-4C8F-A9B7-AB18DCB55DB1}" type="presParOf" srcId="{476E9790-85A3-4564-8743-F19AC8631E69}" destId="{BE91C897-4270-46E7-B97B-4AABA5D74B6C}" srcOrd="0" destOrd="0" presId="urn:microsoft.com/office/officeart/2008/layout/HorizontalMultiLevelHierarchy"/>
    <dgm:cxn modelId="{6CFD9566-A932-4B74-90D2-E04860BE7E31}" type="presParOf" srcId="{BE91C897-4270-46E7-B97B-4AABA5D74B6C}" destId="{4412C5DF-FB0C-4F4D-AA33-156385C3088A}" srcOrd="0" destOrd="0" presId="urn:microsoft.com/office/officeart/2008/layout/HorizontalMultiLevelHierarchy"/>
    <dgm:cxn modelId="{72986115-C76D-4059-8B1E-AA532800AFD3}" type="presParOf" srcId="{476E9790-85A3-4564-8743-F19AC8631E69}" destId="{79D82802-2019-4EEA-835F-8D5DF621C3CF}" srcOrd="1" destOrd="0" presId="urn:microsoft.com/office/officeart/2008/layout/HorizontalMultiLevelHierarchy"/>
    <dgm:cxn modelId="{51F27C4A-55CF-4AFD-B8AF-7C9085916655}" type="presParOf" srcId="{79D82802-2019-4EEA-835F-8D5DF621C3CF}" destId="{B5D14FEC-71A9-4749-A903-69C628EBF491}" srcOrd="0" destOrd="0" presId="urn:microsoft.com/office/officeart/2008/layout/HorizontalMultiLevelHierarchy"/>
    <dgm:cxn modelId="{317F5F72-CBAC-46A0-927D-0B5F4C02C3A7}" type="presParOf" srcId="{79D82802-2019-4EEA-835F-8D5DF621C3CF}" destId="{9FE0EF45-DF5F-4879-8767-80968B0DA51A}" srcOrd="1" destOrd="0" presId="urn:microsoft.com/office/officeart/2008/layout/HorizontalMultiLevelHierarchy"/>
    <dgm:cxn modelId="{0E5F963F-5C44-4C35-B596-F2DEDF857715}" type="presParOf" srcId="{476E9790-85A3-4564-8743-F19AC8631E69}" destId="{1E4643AA-F178-474F-AB64-2CCAF8DD2E61}" srcOrd="2" destOrd="0" presId="urn:microsoft.com/office/officeart/2008/layout/HorizontalMultiLevelHierarchy"/>
    <dgm:cxn modelId="{18F44294-90B5-4DC4-BCA5-E4813114BE8F}" type="presParOf" srcId="{1E4643AA-F178-474F-AB64-2CCAF8DD2E61}" destId="{4234985F-D3AF-4D51-97ED-341E020671D0}" srcOrd="0" destOrd="0" presId="urn:microsoft.com/office/officeart/2008/layout/HorizontalMultiLevelHierarchy"/>
    <dgm:cxn modelId="{859386B3-490F-45ED-8322-F0C2A15401D8}" type="presParOf" srcId="{476E9790-85A3-4564-8743-F19AC8631E69}" destId="{B42C9019-D147-4568-B76C-D5EDDC42081B}" srcOrd="3" destOrd="0" presId="urn:microsoft.com/office/officeart/2008/layout/HorizontalMultiLevelHierarchy"/>
    <dgm:cxn modelId="{C34C7276-0F38-4B97-8506-6E9F784C2548}" type="presParOf" srcId="{B42C9019-D147-4568-B76C-D5EDDC42081B}" destId="{385C8AD0-1C67-4156-B68C-DC1E07B9CFAA}" srcOrd="0" destOrd="0" presId="urn:microsoft.com/office/officeart/2008/layout/HorizontalMultiLevelHierarchy"/>
    <dgm:cxn modelId="{2E38DD2A-1CB9-4121-8697-514BA913792C}" type="presParOf" srcId="{B42C9019-D147-4568-B76C-D5EDDC42081B}" destId="{96607024-1E8F-4033-8B46-2B1BC2253272}" srcOrd="1" destOrd="0" presId="urn:microsoft.com/office/officeart/2008/layout/HorizontalMultiLevelHierarchy"/>
    <dgm:cxn modelId="{C5C9BAE2-416B-457E-88BD-5A694FB90970}" type="presParOf" srcId="{72EB5D73-56FC-46C2-A17A-0D1728544021}" destId="{3B7EB781-A24F-4213-9B47-2D7A84A083DE}" srcOrd="2" destOrd="0" presId="urn:microsoft.com/office/officeart/2008/layout/HorizontalMultiLevelHierarchy"/>
    <dgm:cxn modelId="{A73B1F88-D53D-4281-B567-3E8448D70859}" type="presParOf" srcId="{3B7EB781-A24F-4213-9B47-2D7A84A083DE}" destId="{55B3C12B-3DDE-4CA0-A1CA-E108D32A8165}" srcOrd="0" destOrd="0" presId="urn:microsoft.com/office/officeart/2008/layout/HorizontalMultiLevelHierarchy"/>
    <dgm:cxn modelId="{9265897B-847A-4A0F-880C-850EABE48C42}" type="presParOf" srcId="{72EB5D73-56FC-46C2-A17A-0D1728544021}" destId="{B1E889F3-9BC7-4324-85C4-AE6EB424C7DD}" srcOrd="3" destOrd="0" presId="urn:microsoft.com/office/officeart/2008/layout/HorizontalMultiLevelHierarchy"/>
    <dgm:cxn modelId="{FE3042E6-90E9-45A6-BA6A-426C8F2E37D8}" type="presParOf" srcId="{B1E889F3-9BC7-4324-85C4-AE6EB424C7DD}" destId="{94D85BD7-B634-4290-A838-74F962723DDA}" srcOrd="0" destOrd="0" presId="urn:microsoft.com/office/officeart/2008/layout/HorizontalMultiLevelHierarchy"/>
    <dgm:cxn modelId="{65333D1E-AD3A-4E9B-B7E7-694B0D427B3E}" type="presParOf" srcId="{B1E889F3-9BC7-4324-85C4-AE6EB424C7DD}" destId="{E3967319-8E2B-4025-A49C-F313259B248B}" srcOrd="1" destOrd="0" presId="urn:microsoft.com/office/officeart/2008/layout/HorizontalMultiLevelHierarchy"/>
    <dgm:cxn modelId="{068E327E-125C-41F8-84C3-995F55C2420F}" type="presParOf" srcId="{E3967319-8E2B-4025-A49C-F313259B248B}" destId="{C00E4336-79E8-4F5D-B63F-22E4E4FA5F6F}" srcOrd="0" destOrd="0" presId="urn:microsoft.com/office/officeart/2008/layout/HorizontalMultiLevelHierarchy"/>
    <dgm:cxn modelId="{52D820AE-497A-4D24-A27E-F808263489A8}" type="presParOf" srcId="{C00E4336-79E8-4F5D-B63F-22E4E4FA5F6F}" destId="{4BFDD6F2-E449-4182-B16B-2BA8B662B2A1}" srcOrd="0" destOrd="0" presId="urn:microsoft.com/office/officeart/2008/layout/HorizontalMultiLevelHierarchy"/>
    <dgm:cxn modelId="{0DDE7033-9D4B-456F-B2A9-03DB06A6DB62}" type="presParOf" srcId="{E3967319-8E2B-4025-A49C-F313259B248B}" destId="{F5DC055E-C175-4C8E-863D-51DB22B1640F}" srcOrd="1" destOrd="0" presId="urn:microsoft.com/office/officeart/2008/layout/HorizontalMultiLevelHierarchy"/>
    <dgm:cxn modelId="{BDAF341F-7564-4B01-A46D-C264E3A88F5A}" type="presParOf" srcId="{F5DC055E-C175-4C8E-863D-51DB22B1640F}" destId="{61EE5D33-BE02-4A94-9496-EC94CB99E3ED}" srcOrd="0" destOrd="0" presId="urn:microsoft.com/office/officeart/2008/layout/HorizontalMultiLevelHierarchy"/>
    <dgm:cxn modelId="{52509088-420B-4D70-BFFC-EDC2BFC61B48}" type="presParOf" srcId="{F5DC055E-C175-4C8E-863D-51DB22B1640F}" destId="{EA3C786E-ABB4-4ED5-ABBD-2D5DD8A32E73}" srcOrd="1" destOrd="0" presId="urn:microsoft.com/office/officeart/2008/layout/HorizontalMultiLevelHierarchy"/>
    <dgm:cxn modelId="{C4C994D4-9945-4405-AFAD-C10F940B2982}" type="presParOf" srcId="{E3967319-8E2B-4025-A49C-F313259B248B}" destId="{47E58CD3-D550-44F9-90A2-BB74E74DB69C}" srcOrd="2" destOrd="0" presId="urn:microsoft.com/office/officeart/2008/layout/HorizontalMultiLevelHierarchy"/>
    <dgm:cxn modelId="{4E793E59-A7FC-4EF8-9798-4F6840DBC46E}" type="presParOf" srcId="{47E58CD3-D550-44F9-90A2-BB74E74DB69C}" destId="{71553A01-0FB7-47D7-85FD-F58B70AFEFE4}" srcOrd="0" destOrd="0" presId="urn:microsoft.com/office/officeart/2008/layout/HorizontalMultiLevelHierarchy"/>
    <dgm:cxn modelId="{1F053313-CA6E-46FB-A62F-F5CE7511C4A0}" type="presParOf" srcId="{E3967319-8E2B-4025-A49C-F313259B248B}" destId="{6A9E55C4-71C2-47D3-8FBE-911CD3F6DBD5}" srcOrd="3" destOrd="0" presId="urn:microsoft.com/office/officeart/2008/layout/HorizontalMultiLevelHierarchy"/>
    <dgm:cxn modelId="{0511F78F-E4B4-4815-B06A-8202CD069450}" type="presParOf" srcId="{6A9E55C4-71C2-47D3-8FBE-911CD3F6DBD5}" destId="{5FC16762-BECC-4D86-89A1-ECEB1166AB40}" srcOrd="0" destOrd="0" presId="urn:microsoft.com/office/officeart/2008/layout/HorizontalMultiLevelHierarchy"/>
    <dgm:cxn modelId="{C2D238A2-1FB3-4A2B-95C1-8F5BD1F3C5A4}" type="presParOf" srcId="{6A9E55C4-71C2-47D3-8FBE-911CD3F6DBD5}" destId="{D2D344C0-4D9D-4DF5-A674-C4A41BC3A0F4}" srcOrd="1" destOrd="0" presId="urn:microsoft.com/office/officeart/2008/layout/HorizontalMultiLevelHierarchy"/>
    <dgm:cxn modelId="{757BDD27-EBF8-4254-ADB9-647A965B3B61}" type="presParOf" srcId="{E3967319-8E2B-4025-A49C-F313259B248B}" destId="{1FD849DE-BFD5-4AD5-BAC4-B3D7DAE3A853}" srcOrd="4" destOrd="0" presId="urn:microsoft.com/office/officeart/2008/layout/HorizontalMultiLevelHierarchy"/>
    <dgm:cxn modelId="{B27A319A-D744-4C8F-8CEF-BF0EF50EB628}" type="presParOf" srcId="{1FD849DE-BFD5-4AD5-BAC4-B3D7DAE3A853}" destId="{06157788-24F4-4603-9A83-304DD496306B}" srcOrd="0" destOrd="0" presId="urn:microsoft.com/office/officeart/2008/layout/HorizontalMultiLevelHierarchy"/>
    <dgm:cxn modelId="{6ADDFAC8-C4F7-4109-8704-A007C808AD1E}" type="presParOf" srcId="{E3967319-8E2B-4025-A49C-F313259B248B}" destId="{B68ADE18-4F1D-48AE-A0E7-CF11BCAD3311}" srcOrd="5" destOrd="0" presId="urn:microsoft.com/office/officeart/2008/layout/HorizontalMultiLevelHierarchy"/>
    <dgm:cxn modelId="{E3A91A01-63B7-4811-94EE-3E6756F81D78}" type="presParOf" srcId="{B68ADE18-4F1D-48AE-A0E7-CF11BCAD3311}" destId="{51C97D7B-04E5-469A-9ED7-83E73FEAD532}" srcOrd="0" destOrd="0" presId="urn:microsoft.com/office/officeart/2008/layout/HorizontalMultiLevelHierarchy"/>
    <dgm:cxn modelId="{E910E2B3-155E-48C5-A897-9A80216D92FA}" type="presParOf" srcId="{B68ADE18-4F1D-48AE-A0E7-CF11BCAD3311}" destId="{40F765F1-EECA-4C86-8D03-921C1C93604F}" srcOrd="1" destOrd="0" presId="urn:microsoft.com/office/officeart/2008/layout/HorizontalMultiLevelHierarchy"/>
    <dgm:cxn modelId="{D226B60C-F74C-4E36-A21A-4BB73B3C691A}" type="presParOf" srcId="{E3967319-8E2B-4025-A49C-F313259B248B}" destId="{4B250866-392F-4C64-8735-CE56DDC05FFE}" srcOrd="6" destOrd="0" presId="urn:microsoft.com/office/officeart/2008/layout/HorizontalMultiLevelHierarchy"/>
    <dgm:cxn modelId="{53D282B8-F3F7-4C31-834A-256AFDDAE05B}" type="presParOf" srcId="{4B250866-392F-4C64-8735-CE56DDC05FFE}" destId="{AC5A62B5-BCBF-4B48-B832-A8A25D5C4FDA}" srcOrd="0" destOrd="0" presId="urn:microsoft.com/office/officeart/2008/layout/HorizontalMultiLevelHierarchy"/>
    <dgm:cxn modelId="{B0073837-9D32-4E37-820C-9D5283EC1872}" type="presParOf" srcId="{E3967319-8E2B-4025-A49C-F313259B248B}" destId="{2C90B69D-E950-4F62-B1A6-D60E6BAC8149}" srcOrd="7" destOrd="0" presId="urn:microsoft.com/office/officeart/2008/layout/HorizontalMultiLevelHierarchy"/>
    <dgm:cxn modelId="{7BB1C681-1496-4685-A756-7D773056F10E}" type="presParOf" srcId="{2C90B69D-E950-4F62-B1A6-D60E6BAC8149}" destId="{795D6AAF-3D1D-43D1-AC5F-24232DB9AFE2}" srcOrd="0" destOrd="0" presId="urn:microsoft.com/office/officeart/2008/layout/HorizontalMultiLevelHierarchy"/>
    <dgm:cxn modelId="{2556D907-2492-4A10-B82F-A4625878CCCB}" type="presParOf" srcId="{2C90B69D-E950-4F62-B1A6-D60E6BAC8149}" destId="{D6AED133-7AFE-4D89-80A4-096D17A09DC4}" srcOrd="1" destOrd="0" presId="urn:microsoft.com/office/officeart/2008/layout/HorizontalMultiLevelHierarchy"/>
    <dgm:cxn modelId="{579D18B3-4466-4D5E-8FD8-8E6ED2B08D3A}" type="presParOf" srcId="{EB466F25-EECC-4435-A94C-6CB5B3181C15}" destId="{F77C26B2-5EF6-462A-BC1E-5C069A0A3FFB}" srcOrd="6" destOrd="0" presId="urn:microsoft.com/office/officeart/2008/layout/HorizontalMultiLevelHierarchy"/>
    <dgm:cxn modelId="{D1974391-4C5C-48C6-B811-9938BE40594D}" type="presParOf" srcId="{F77C26B2-5EF6-462A-BC1E-5C069A0A3FFB}" destId="{AE642833-9536-40C8-BB12-03B4482A13CE}" srcOrd="0" destOrd="0" presId="urn:microsoft.com/office/officeart/2008/layout/HorizontalMultiLevelHierarchy"/>
    <dgm:cxn modelId="{AF2887A5-C4EB-4A2C-9948-D21EB334E240}" type="presParOf" srcId="{EB466F25-EECC-4435-A94C-6CB5B3181C15}" destId="{CF399580-BAB4-457B-8D2B-F3145D70FA8E}" srcOrd="7" destOrd="0" presId="urn:microsoft.com/office/officeart/2008/layout/HorizontalMultiLevelHierarchy"/>
    <dgm:cxn modelId="{C9466C3D-55F4-4400-B6DA-438D4E9325D0}" type="presParOf" srcId="{CF399580-BAB4-457B-8D2B-F3145D70FA8E}" destId="{548AD406-B0ED-49E7-AF8A-E2A9AE87AF3E}" srcOrd="0" destOrd="0" presId="urn:microsoft.com/office/officeart/2008/layout/HorizontalMultiLevelHierarchy"/>
    <dgm:cxn modelId="{BB89FF79-05FC-424A-B24E-AB08AEB2D132}" type="presParOf" srcId="{CF399580-BAB4-457B-8D2B-F3145D70FA8E}" destId="{F32137CB-A75F-4D25-8311-F9F658665DF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37E018-5CF0-47A4-8805-B7A4C6CC837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8C11C90-6336-48A0-A7EC-8AE6C5B7B472}">
      <dgm:prSet phldrT="[Text]"/>
      <dgm:spPr/>
      <dgm:t>
        <a:bodyPr/>
        <a:lstStyle/>
        <a:p>
          <a:r>
            <a:rPr lang="en-CA" dirty="0" smtClean="0"/>
            <a:t>Login screen</a:t>
          </a:r>
          <a:endParaRPr lang="en-CA" dirty="0"/>
        </a:p>
      </dgm:t>
    </dgm:pt>
    <dgm:pt modelId="{FC4C002B-1E3E-4F2A-BABC-ED23CA70624C}" type="parTrans" cxnId="{D8677795-D9F0-4602-8D6C-B3586263CA3C}">
      <dgm:prSet/>
      <dgm:spPr/>
      <dgm:t>
        <a:bodyPr/>
        <a:lstStyle/>
        <a:p>
          <a:endParaRPr lang="en-CA"/>
        </a:p>
      </dgm:t>
    </dgm:pt>
    <dgm:pt modelId="{CB523A91-C1D1-4EFF-9DAB-DFF396016212}" type="sibTrans" cxnId="{D8677795-D9F0-4602-8D6C-B3586263CA3C}">
      <dgm:prSet/>
      <dgm:spPr/>
      <dgm:t>
        <a:bodyPr/>
        <a:lstStyle/>
        <a:p>
          <a:endParaRPr lang="en-CA"/>
        </a:p>
      </dgm:t>
    </dgm:pt>
    <dgm:pt modelId="{4BB09366-62E6-44A8-9F92-8A592FA28CB0}">
      <dgm:prSet phldrT="[Text]"/>
      <dgm:spPr/>
      <dgm:t>
        <a:bodyPr/>
        <a:lstStyle/>
        <a:p>
          <a:r>
            <a:rPr lang="en-CA" dirty="0" smtClean="0"/>
            <a:t>Patient lookup </a:t>
          </a:r>
          <a:endParaRPr lang="en-CA" dirty="0"/>
        </a:p>
      </dgm:t>
    </dgm:pt>
    <dgm:pt modelId="{47F18C92-1EA7-409A-A2BD-EEE64723B673}" type="parTrans" cxnId="{277B154A-81C8-46CD-88B9-131C1984AD14}">
      <dgm:prSet/>
      <dgm:spPr/>
      <dgm:t>
        <a:bodyPr/>
        <a:lstStyle/>
        <a:p>
          <a:endParaRPr lang="en-CA"/>
        </a:p>
      </dgm:t>
    </dgm:pt>
    <dgm:pt modelId="{BB52A4D3-99B4-441C-9720-918AB8EFF11D}" type="sibTrans" cxnId="{277B154A-81C8-46CD-88B9-131C1984AD14}">
      <dgm:prSet/>
      <dgm:spPr/>
      <dgm:t>
        <a:bodyPr/>
        <a:lstStyle/>
        <a:p>
          <a:endParaRPr lang="en-CA"/>
        </a:p>
      </dgm:t>
    </dgm:pt>
    <dgm:pt modelId="{FA9C4BE5-94A7-455A-97DD-A6B30934F02D}">
      <dgm:prSet phldrT="[Text]"/>
      <dgm:spPr/>
      <dgm:t>
        <a:bodyPr/>
        <a:lstStyle/>
        <a:p>
          <a:r>
            <a:rPr lang="en-CA" dirty="0" smtClean="0"/>
            <a:t>Add new patient</a:t>
          </a:r>
          <a:endParaRPr lang="en-CA" dirty="0"/>
        </a:p>
      </dgm:t>
    </dgm:pt>
    <dgm:pt modelId="{765F48BD-7923-45DC-B9E6-4CDCA9D7531E}" type="parTrans" cxnId="{2133274C-7C21-4126-AEA5-17AD0436C82A}">
      <dgm:prSet/>
      <dgm:spPr/>
      <dgm:t>
        <a:bodyPr/>
        <a:lstStyle/>
        <a:p>
          <a:endParaRPr lang="en-CA"/>
        </a:p>
      </dgm:t>
    </dgm:pt>
    <dgm:pt modelId="{9574A08F-9FEE-484C-9523-CDF709D90303}" type="sibTrans" cxnId="{2133274C-7C21-4126-AEA5-17AD0436C82A}">
      <dgm:prSet/>
      <dgm:spPr/>
      <dgm:t>
        <a:bodyPr/>
        <a:lstStyle/>
        <a:p>
          <a:endParaRPr lang="en-CA"/>
        </a:p>
      </dgm:t>
    </dgm:pt>
    <dgm:pt modelId="{DB15755B-7D70-4620-8575-4F62CF3157F4}">
      <dgm:prSet phldrT="[Text]"/>
      <dgm:spPr/>
      <dgm:t>
        <a:bodyPr/>
        <a:lstStyle/>
        <a:p>
          <a:r>
            <a:rPr lang="en-CA" dirty="0" smtClean="0"/>
            <a:t>Home screen HC Professional</a:t>
          </a:r>
          <a:endParaRPr lang="en-CA" dirty="0"/>
        </a:p>
      </dgm:t>
    </dgm:pt>
    <dgm:pt modelId="{49BC0B10-6BB8-4593-AC43-AB8007BB6424}" type="sibTrans" cxnId="{CCF45BCE-832E-4984-8704-D44C4E6E50DA}">
      <dgm:prSet/>
      <dgm:spPr/>
      <dgm:t>
        <a:bodyPr/>
        <a:lstStyle/>
        <a:p>
          <a:endParaRPr lang="en-CA"/>
        </a:p>
      </dgm:t>
    </dgm:pt>
    <dgm:pt modelId="{D59DFF35-D874-4343-A90B-708ABDFD08BF}" type="parTrans" cxnId="{CCF45BCE-832E-4984-8704-D44C4E6E50DA}">
      <dgm:prSet/>
      <dgm:spPr/>
      <dgm:t>
        <a:bodyPr/>
        <a:lstStyle/>
        <a:p>
          <a:endParaRPr lang="en-CA"/>
        </a:p>
      </dgm:t>
    </dgm:pt>
    <dgm:pt modelId="{50758F35-8A18-45BF-8502-6D4B35E5D2BD}">
      <dgm:prSet phldrT="[Text]"/>
      <dgm:spPr/>
      <dgm:t>
        <a:bodyPr/>
        <a:lstStyle/>
        <a:p>
          <a:r>
            <a:rPr lang="en-CA" dirty="0" smtClean="0"/>
            <a:t>Patient archive</a:t>
          </a:r>
          <a:endParaRPr lang="en-CA" dirty="0"/>
        </a:p>
      </dgm:t>
    </dgm:pt>
    <dgm:pt modelId="{C288DA4C-2D5A-48B3-BE78-ED756828B445}" type="parTrans" cxnId="{F1179675-4120-4834-A136-C7F1775409EA}">
      <dgm:prSet/>
      <dgm:spPr/>
      <dgm:t>
        <a:bodyPr/>
        <a:lstStyle/>
        <a:p>
          <a:endParaRPr lang="en-CA"/>
        </a:p>
      </dgm:t>
    </dgm:pt>
    <dgm:pt modelId="{FF77C4ED-D60C-4E40-885B-CB1CEF1D87A9}" type="sibTrans" cxnId="{F1179675-4120-4834-A136-C7F1775409EA}">
      <dgm:prSet/>
      <dgm:spPr/>
      <dgm:t>
        <a:bodyPr/>
        <a:lstStyle/>
        <a:p>
          <a:endParaRPr lang="en-CA"/>
        </a:p>
      </dgm:t>
    </dgm:pt>
    <dgm:pt modelId="{F8697403-BDE1-4FC3-AC55-D2087F99DC70}" type="pres">
      <dgm:prSet presAssocID="{7B37E018-5CF0-47A4-8805-B7A4C6CC837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0C827E0A-1520-48F2-B8BD-D6555996A4FC}" type="pres">
      <dgm:prSet presAssocID="{38C11C90-6336-48A0-A7EC-8AE6C5B7B472}" presName="root1" presStyleCnt="0"/>
      <dgm:spPr/>
    </dgm:pt>
    <dgm:pt modelId="{8E4C7F14-855E-4A40-B80D-082B93174BC6}" type="pres">
      <dgm:prSet presAssocID="{38C11C90-6336-48A0-A7EC-8AE6C5B7B47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F630888E-D662-47D0-9929-1E74DDD7D1C4}" type="pres">
      <dgm:prSet presAssocID="{38C11C90-6336-48A0-A7EC-8AE6C5B7B472}" presName="level2hierChild" presStyleCnt="0"/>
      <dgm:spPr/>
    </dgm:pt>
    <dgm:pt modelId="{14BED388-4E72-45B7-88DE-098EFF17F821}" type="pres">
      <dgm:prSet presAssocID="{D59DFF35-D874-4343-A90B-708ABDFD08BF}" presName="conn2-1" presStyleLbl="parChTrans1D2" presStyleIdx="0" presStyleCnt="1"/>
      <dgm:spPr/>
    </dgm:pt>
    <dgm:pt modelId="{EEE5DECD-1B24-4F05-A38A-7FA79D9705A4}" type="pres">
      <dgm:prSet presAssocID="{D59DFF35-D874-4343-A90B-708ABDFD08BF}" presName="connTx" presStyleLbl="parChTrans1D2" presStyleIdx="0" presStyleCnt="1"/>
      <dgm:spPr/>
    </dgm:pt>
    <dgm:pt modelId="{BE694DEF-AB4F-4A43-89F5-3E63F28E81B2}" type="pres">
      <dgm:prSet presAssocID="{DB15755B-7D70-4620-8575-4F62CF3157F4}" presName="root2" presStyleCnt="0"/>
      <dgm:spPr/>
    </dgm:pt>
    <dgm:pt modelId="{005C7804-AD13-41FC-ACEE-A065E0E6BBEE}" type="pres">
      <dgm:prSet presAssocID="{DB15755B-7D70-4620-8575-4F62CF3157F4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4DD2EC7-0688-408C-9C36-0A77CC856272}" type="pres">
      <dgm:prSet presAssocID="{DB15755B-7D70-4620-8575-4F62CF3157F4}" presName="level3hierChild" presStyleCnt="0"/>
      <dgm:spPr/>
    </dgm:pt>
    <dgm:pt modelId="{6A6EFEF2-13D1-4D03-A9E8-46F822D90AD2}" type="pres">
      <dgm:prSet presAssocID="{47F18C92-1EA7-409A-A2BD-EEE64723B673}" presName="conn2-1" presStyleLbl="parChTrans1D3" presStyleIdx="0" presStyleCnt="3"/>
      <dgm:spPr/>
      <dgm:t>
        <a:bodyPr/>
        <a:lstStyle/>
        <a:p>
          <a:endParaRPr lang="en-CA"/>
        </a:p>
      </dgm:t>
    </dgm:pt>
    <dgm:pt modelId="{00EF327F-4BAF-4882-A971-76355CD182F5}" type="pres">
      <dgm:prSet presAssocID="{47F18C92-1EA7-409A-A2BD-EEE64723B673}" presName="connTx" presStyleLbl="parChTrans1D3" presStyleIdx="0" presStyleCnt="3"/>
      <dgm:spPr/>
      <dgm:t>
        <a:bodyPr/>
        <a:lstStyle/>
        <a:p>
          <a:endParaRPr lang="en-CA"/>
        </a:p>
      </dgm:t>
    </dgm:pt>
    <dgm:pt modelId="{6FE51174-53BC-4406-8B9F-379048435699}" type="pres">
      <dgm:prSet presAssocID="{4BB09366-62E6-44A8-9F92-8A592FA28CB0}" presName="root2" presStyleCnt="0"/>
      <dgm:spPr/>
    </dgm:pt>
    <dgm:pt modelId="{A54290EF-DE87-4239-8923-ECE586107082}" type="pres">
      <dgm:prSet presAssocID="{4BB09366-62E6-44A8-9F92-8A592FA28CB0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7E378911-16B6-4F0B-AD59-4FCC648101DD}" type="pres">
      <dgm:prSet presAssocID="{4BB09366-62E6-44A8-9F92-8A592FA28CB0}" presName="level3hierChild" presStyleCnt="0"/>
      <dgm:spPr/>
    </dgm:pt>
    <dgm:pt modelId="{58DFE7AA-552F-4A54-A07B-F701522E6294}" type="pres">
      <dgm:prSet presAssocID="{765F48BD-7923-45DC-B9E6-4CDCA9D7531E}" presName="conn2-1" presStyleLbl="parChTrans1D3" presStyleIdx="1" presStyleCnt="3"/>
      <dgm:spPr/>
      <dgm:t>
        <a:bodyPr/>
        <a:lstStyle/>
        <a:p>
          <a:endParaRPr lang="en-CA"/>
        </a:p>
      </dgm:t>
    </dgm:pt>
    <dgm:pt modelId="{7AAEFBD3-1B8C-417E-B467-20A794E48054}" type="pres">
      <dgm:prSet presAssocID="{765F48BD-7923-45DC-B9E6-4CDCA9D7531E}" presName="connTx" presStyleLbl="parChTrans1D3" presStyleIdx="1" presStyleCnt="3"/>
      <dgm:spPr/>
      <dgm:t>
        <a:bodyPr/>
        <a:lstStyle/>
        <a:p>
          <a:endParaRPr lang="en-CA"/>
        </a:p>
      </dgm:t>
    </dgm:pt>
    <dgm:pt modelId="{281EC72F-34FA-4209-BD28-F7F9A145DE5A}" type="pres">
      <dgm:prSet presAssocID="{FA9C4BE5-94A7-455A-97DD-A6B30934F02D}" presName="root2" presStyleCnt="0"/>
      <dgm:spPr/>
    </dgm:pt>
    <dgm:pt modelId="{73D34FE5-FAFC-467E-8910-0EF94AD3A551}" type="pres">
      <dgm:prSet presAssocID="{FA9C4BE5-94A7-455A-97DD-A6B30934F02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FAE87CB-57AA-4F64-9753-0E2D3D30B8C4}" type="pres">
      <dgm:prSet presAssocID="{FA9C4BE5-94A7-455A-97DD-A6B30934F02D}" presName="level3hierChild" presStyleCnt="0"/>
      <dgm:spPr/>
    </dgm:pt>
    <dgm:pt modelId="{3C660416-5244-4C43-9AF4-C5C61BD61B84}" type="pres">
      <dgm:prSet presAssocID="{C288DA4C-2D5A-48B3-BE78-ED756828B445}" presName="conn2-1" presStyleLbl="parChTrans1D3" presStyleIdx="2" presStyleCnt="3"/>
      <dgm:spPr/>
    </dgm:pt>
    <dgm:pt modelId="{A6C80EAF-B5A0-46BF-A43E-3483FEB096C3}" type="pres">
      <dgm:prSet presAssocID="{C288DA4C-2D5A-48B3-BE78-ED756828B445}" presName="connTx" presStyleLbl="parChTrans1D3" presStyleIdx="2" presStyleCnt="3"/>
      <dgm:spPr/>
    </dgm:pt>
    <dgm:pt modelId="{26851EE2-D7F6-4AEF-A076-301A134B702E}" type="pres">
      <dgm:prSet presAssocID="{50758F35-8A18-45BF-8502-6D4B35E5D2BD}" presName="root2" presStyleCnt="0"/>
      <dgm:spPr/>
    </dgm:pt>
    <dgm:pt modelId="{D6655E9A-F1A8-43F8-92F3-A837C0D12A3D}" type="pres">
      <dgm:prSet presAssocID="{50758F35-8A18-45BF-8502-6D4B35E5D2BD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9A6F7D04-354B-4AEA-8F39-0B672049F6D6}" type="pres">
      <dgm:prSet presAssocID="{50758F35-8A18-45BF-8502-6D4B35E5D2BD}" presName="level3hierChild" presStyleCnt="0"/>
      <dgm:spPr/>
    </dgm:pt>
  </dgm:ptLst>
  <dgm:cxnLst>
    <dgm:cxn modelId="{F1179675-4120-4834-A136-C7F1775409EA}" srcId="{DB15755B-7D70-4620-8575-4F62CF3157F4}" destId="{50758F35-8A18-45BF-8502-6D4B35E5D2BD}" srcOrd="2" destOrd="0" parTransId="{C288DA4C-2D5A-48B3-BE78-ED756828B445}" sibTransId="{FF77C4ED-D60C-4E40-885B-CB1CEF1D87A9}"/>
    <dgm:cxn modelId="{D8677795-D9F0-4602-8D6C-B3586263CA3C}" srcId="{7B37E018-5CF0-47A4-8805-B7A4C6CC8375}" destId="{38C11C90-6336-48A0-A7EC-8AE6C5B7B472}" srcOrd="0" destOrd="0" parTransId="{FC4C002B-1E3E-4F2A-BABC-ED23CA70624C}" sibTransId="{CB523A91-C1D1-4EFF-9DAB-DFF396016212}"/>
    <dgm:cxn modelId="{66980237-9683-4DD9-933A-92F16B2D5FC8}" type="presOf" srcId="{7B37E018-5CF0-47A4-8805-B7A4C6CC8375}" destId="{F8697403-BDE1-4FC3-AC55-D2087F99DC70}" srcOrd="0" destOrd="0" presId="urn:microsoft.com/office/officeart/2008/layout/HorizontalMultiLevelHierarchy"/>
    <dgm:cxn modelId="{BE18CF66-AEF9-48CC-8AE8-3F9E352E3F08}" type="presOf" srcId="{38C11C90-6336-48A0-A7EC-8AE6C5B7B472}" destId="{8E4C7F14-855E-4A40-B80D-082B93174BC6}" srcOrd="0" destOrd="0" presId="urn:microsoft.com/office/officeart/2008/layout/HorizontalMultiLevelHierarchy"/>
    <dgm:cxn modelId="{7297919F-0337-45F4-A117-C14A3B98332D}" type="presOf" srcId="{C288DA4C-2D5A-48B3-BE78-ED756828B445}" destId="{A6C80EAF-B5A0-46BF-A43E-3483FEB096C3}" srcOrd="1" destOrd="0" presId="urn:microsoft.com/office/officeart/2008/layout/HorizontalMultiLevelHierarchy"/>
    <dgm:cxn modelId="{37CF33D0-EEF2-43F3-BDCC-E5D1AEBBA309}" type="presOf" srcId="{4BB09366-62E6-44A8-9F92-8A592FA28CB0}" destId="{A54290EF-DE87-4239-8923-ECE586107082}" srcOrd="0" destOrd="0" presId="urn:microsoft.com/office/officeart/2008/layout/HorizontalMultiLevelHierarchy"/>
    <dgm:cxn modelId="{1E1D71C4-B790-4C40-B65A-B2D6B7F36618}" type="presOf" srcId="{DB15755B-7D70-4620-8575-4F62CF3157F4}" destId="{005C7804-AD13-41FC-ACEE-A065E0E6BBEE}" srcOrd="0" destOrd="0" presId="urn:microsoft.com/office/officeart/2008/layout/HorizontalMultiLevelHierarchy"/>
    <dgm:cxn modelId="{B1E4F24C-0429-46F3-B397-49DFFBF73907}" type="presOf" srcId="{C288DA4C-2D5A-48B3-BE78-ED756828B445}" destId="{3C660416-5244-4C43-9AF4-C5C61BD61B84}" srcOrd="0" destOrd="0" presId="urn:microsoft.com/office/officeart/2008/layout/HorizontalMultiLevelHierarchy"/>
    <dgm:cxn modelId="{BD0574D5-6369-456D-B0E7-1CC2378F2746}" type="presOf" srcId="{D59DFF35-D874-4343-A90B-708ABDFD08BF}" destId="{14BED388-4E72-45B7-88DE-098EFF17F821}" srcOrd="0" destOrd="0" presId="urn:microsoft.com/office/officeart/2008/layout/HorizontalMultiLevelHierarchy"/>
    <dgm:cxn modelId="{E20995B7-DBF6-43E2-909D-F7FE2D3467BB}" type="presOf" srcId="{50758F35-8A18-45BF-8502-6D4B35E5D2BD}" destId="{D6655E9A-F1A8-43F8-92F3-A837C0D12A3D}" srcOrd="0" destOrd="0" presId="urn:microsoft.com/office/officeart/2008/layout/HorizontalMultiLevelHierarchy"/>
    <dgm:cxn modelId="{277B154A-81C8-46CD-88B9-131C1984AD14}" srcId="{DB15755B-7D70-4620-8575-4F62CF3157F4}" destId="{4BB09366-62E6-44A8-9F92-8A592FA28CB0}" srcOrd="0" destOrd="0" parTransId="{47F18C92-1EA7-409A-A2BD-EEE64723B673}" sibTransId="{BB52A4D3-99B4-441C-9720-918AB8EFF11D}"/>
    <dgm:cxn modelId="{CCF45BCE-832E-4984-8704-D44C4E6E50DA}" srcId="{38C11C90-6336-48A0-A7EC-8AE6C5B7B472}" destId="{DB15755B-7D70-4620-8575-4F62CF3157F4}" srcOrd="0" destOrd="0" parTransId="{D59DFF35-D874-4343-A90B-708ABDFD08BF}" sibTransId="{49BC0B10-6BB8-4593-AC43-AB8007BB6424}"/>
    <dgm:cxn modelId="{F2A7F053-A3AA-42C1-90BD-136050ABFC93}" type="presOf" srcId="{FA9C4BE5-94A7-455A-97DD-A6B30934F02D}" destId="{73D34FE5-FAFC-467E-8910-0EF94AD3A551}" srcOrd="0" destOrd="0" presId="urn:microsoft.com/office/officeart/2008/layout/HorizontalMultiLevelHierarchy"/>
    <dgm:cxn modelId="{59FD4168-D6DB-45CC-8F22-45B81FD9D7A0}" type="presOf" srcId="{D59DFF35-D874-4343-A90B-708ABDFD08BF}" destId="{EEE5DECD-1B24-4F05-A38A-7FA79D9705A4}" srcOrd="1" destOrd="0" presId="urn:microsoft.com/office/officeart/2008/layout/HorizontalMultiLevelHierarchy"/>
    <dgm:cxn modelId="{D21B7097-BF79-4784-982A-B46936BB59EB}" type="presOf" srcId="{765F48BD-7923-45DC-B9E6-4CDCA9D7531E}" destId="{58DFE7AA-552F-4A54-A07B-F701522E6294}" srcOrd="0" destOrd="0" presId="urn:microsoft.com/office/officeart/2008/layout/HorizontalMultiLevelHierarchy"/>
    <dgm:cxn modelId="{58A09603-317A-4FD5-8451-D3FA4946E90A}" type="presOf" srcId="{47F18C92-1EA7-409A-A2BD-EEE64723B673}" destId="{6A6EFEF2-13D1-4D03-A9E8-46F822D90AD2}" srcOrd="0" destOrd="0" presId="urn:microsoft.com/office/officeart/2008/layout/HorizontalMultiLevelHierarchy"/>
    <dgm:cxn modelId="{3CED0D06-C6B7-4879-8961-2A2733EDE2B8}" type="presOf" srcId="{765F48BD-7923-45DC-B9E6-4CDCA9D7531E}" destId="{7AAEFBD3-1B8C-417E-B467-20A794E48054}" srcOrd="1" destOrd="0" presId="urn:microsoft.com/office/officeart/2008/layout/HorizontalMultiLevelHierarchy"/>
    <dgm:cxn modelId="{2133274C-7C21-4126-AEA5-17AD0436C82A}" srcId="{DB15755B-7D70-4620-8575-4F62CF3157F4}" destId="{FA9C4BE5-94A7-455A-97DD-A6B30934F02D}" srcOrd="1" destOrd="0" parTransId="{765F48BD-7923-45DC-B9E6-4CDCA9D7531E}" sibTransId="{9574A08F-9FEE-484C-9523-CDF709D90303}"/>
    <dgm:cxn modelId="{467DF862-313C-4963-B044-AC6BB3150705}" type="presOf" srcId="{47F18C92-1EA7-409A-A2BD-EEE64723B673}" destId="{00EF327F-4BAF-4882-A971-76355CD182F5}" srcOrd="1" destOrd="0" presId="urn:microsoft.com/office/officeart/2008/layout/HorizontalMultiLevelHierarchy"/>
    <dgm:cxn modelId="{BE040A48-CB68-41ED-BADB-06F5E1CA295E}" type="presParOf" srcId="{F8697403-BDE1-4FC3-AC55-D2087F99DC70}" destId="{0C827E0A-1520-48F2-B8BD-D6555996A4FC}" srcOrd="0" destOrd="0" presId="urn:microsoft.com/office/officeart/2008/layout/HorizontalMultiLevelHierarchy"/>
    <dgm:cxn modelId="{D06CF5ED-AA03-4A9C-89F5-30F8998BFDB6}" type="presParOf" srcId="{0C827E0A-1520-48F2-B8BD-D6555996A4FC}" destId="{8E4C7F14-855E-4A40-B80D-082B93174BC6}" srcOrd="0" destOrd="0" presId="urn:microsoft.com/office/officeart/2008/layout/HorizontalMultiLevelHierarchy"/>
    <dgm:cxn modelId="{6A41D051-EE04-48A1-B40B-DDCF348C766B}" type="presParOf" srcId="{0C827E0A-1520-48F2-B8BD-D6555996A4FC}" destId="{F630888E-D662-47D0-9929-1E74DDD7D1C4}" srcOrd="1" destOrd="0" presId="urn:microsoft.com/office/officeart/2008/layout/HorizontalMultiLevelHierarchy"/>
    <dgm:cxn modelId="{0A45F2AB-517F-462A-AB26-429EA09B3C61}" type="presParOf" srcId="{F630888E-D662-47D0-9929-1E74DDD7D1C4}" destId="{14BED388-4E72-45B7-88DE-098EFF17F821}" srcOrd="0" destOrd="0" presId="urn:microsoft.com/office/officeart/2008/layout/HorizontalMultiLevelHierarchy"/>
    <dgm:cxn modelId="{ACFC2A19-4AAC-4420-B294-A55EEFC765AE}" type="presParOf" srcId="{14BED388-4E72-45B7-88DE-098EFF17F821}" destId="{EEE5DECD-1B24-4F05-A38A-7FA79D9705A4}" srcOrd="0" destOrd="0" presId="urn:microsoft.com/office/officeart/2008/layout/HorizontalMultiLevelHierarchy"/>
    <dgm:cxn modelId="{B2E28163-C0F7-4811-9EF3-486A32DC936C}" type="presParOf" srcId="{F630888E-D662-47D0-9929-1E74DDD7D1C4}" destId="{BE694DEF-AB4F-4A43-89F5-3E63F28E81B2}" srcOrd="1" destOrd="0" presId="urn:microsoft.com/office/officeart/2008/layout/HorizontalMultiLevelHierarchy"/>
    <dgm:cxn modelId="{A17CCEFC-53A5-4C7B-B37D-3A0635B1B3ED}" type="presParOf" srcId="{BE694DEF-AB4F-4A43-89F5-3E63F28E81B2}" destId="{005C7804-AD13-41FC-ACEE-A065E0E6BBEE}" srcOrd="0" destOrd="0" presId="urn:microsoft.com/office/officeart/2008/layout/HorizontalMultiLevelHierarchy"/>
    <dgm:cxn modelId="{1D3451BD-6673-40C4-A56A-6838B75C3BCB}" type="presParOf" srcId="{BE694DEF-AB4F-4A43-89F5-3E63F28E81B2}" destId="{54DD2EC7-0688-408C-9C36-0A77CC856272}" srcOrd="1" destOrd="0" presId="urn:microsoft.com/office/officeart/2008/layout/HorizontalMultiLevelHierarchy"/>
    <dgm:cxn modelId="{0C37F81F-0701-45AB-B835-5245DAE64541}" type="presParOf" srcId="{54DD2EC7-0688-408C-9C36-0A77CC856272}" destId="{6A6EFEF2-13D1-4D03-A9E8-46F822D90AD2}" srcOrd="0" destOrd="0" presId="urn:microsoft.com/office/officeart/2008/layout/HorizontalMultiLevelHierarchy"/>
    <dgm:cxn modelId="{5A997EBC-3F28-4FF9-9CEB-DDFDA76BD055}" type="presParOf" srcId="{6A6EFEF2-13D1-4D03-A9E8-46F822D90AD2}" destId="{00EF327F-4BAF-4882-A971-76355CD182F5}" srcOrd="0" destOrd="0" presId="urn:microsoft.com/office/officeart/2008/layout/HorizontalMultiLevelHierarchy"/>
    <dgm:cxn modelId="{1D12D4C8-911F-4A95-BC1D-C17F0CB541DF}" type="presParOf" srcId="{54DD2EC7-0688-408C-9C36-0A77CC856272}" destId="{6FE51174-53BC-4406-8B9F-379048435699}" srcOrd="1" destOrd="0" presId="urn:microsoft.com/office/officeart/2008/layout/HorizontalMultiLevelHierarchy"/>
    <dgm:cxn modelId="{3D6AF4B6-B5AC-4EB2-A728-19CDEE775F52}" type="presParOf" srcId="{6FE51174-53BC-4406-8B9F-379048435699}" destId="{A54290EF-DE87-4239-8923-ECE586107082}" srcOrd="0" destOrd="0" presId="urn:microsoft.com/office/officeart/2008/layout/HorizontalMultiLevelHierarchy"/>
    <dgm:cxn modelId="{160AB6FF-79B7-4317-8915-2541C87449C8}" type="presParOf" srcId="{6FE51174-53BC-4406-8B9F-379048435699}" destId="{7E378911-16B6-4F0B-AD59-4FCC648101DD}" srcOrd="1" destOrd="0" presId="urn:microsoft.com/office/officeart/2008/layout/HorizontalMultiLevelHierarchy"/>
    <dgm:cxn modelId="{2716BF24-16A1-44DE-A8B7-6FB504C11BB7}" type="presParOf" srcId="{54DD2EC7-0688-408C-9C36-0A77CC856272}" destId="{58DFE7AA-552F-4A54-A07B-F701522E6294}" srcOrd="2" destOrd="0" presId="urn:microsoft.com/office/officeart/2008/layout/HorizontalMultiLevelHierarchy"/>
    <dgm:cxn modelId="{70A3ECCB-37DD-41B5-BBE6-5F3F0E06AA9A}" type="presParOf" srcId="{58DFE7AA-552F-4A54-A07B-F701522E6294}" destId="{7AAEFBD3-1B8C-417E-B467-20A794E48054}" srcOrd="0" destOrd="0" presId="urn:microsoft.com/office/officeart/2008/layout/HorizontalMultiLevelHierarchy"/>
    <dgm:cxn modelId="{12A335FA-D4FB-4703-BC7A-D4605FD6FDCF}" type="presParOf" srcId="{54DD2EC7-0688-408C-9C36-0A77CC856272}" destId="{281EC72F-34FA-4209-BD28-F7F9A145DE5A}" srcOrd="3" destOrd="0" presId="urn:microsoft.com/office/officeart/2008/layout/HorizontalMultiLevelHierarchy"/>
    <dgm:cxn modelId="{5F0C7F22-0ECE-4FE4-AABD-58331A73743B}" type="presParOf" srcId="{281EC72F-34FA-4209-BD28-F7F9A145DE5A}" destId="{73D34FE5-FAFC-467E-8910-0EF94AD3A551}" srcOrd="0" destOrd="0" presId="urn:microsoft.com/office/officeart/2008/layout/HorizontalMultiLevelHierarchy"/>
    <dgm:cxn modelId="{2E707328-8293-41F0-9F06-C556E200C016}" type="presParOf" srcId="{281EC72F-34FA-4209-BD28-F7F9A145DE5A}" destId="{DFAE87CB-57AA-4F64-9753-0E2D3D30B8C4}" srcOrd="1" destOrd="0" presId="urn:microsoft.com/office/officeart/2008/layout/HorizontalMultiLevelHierarchy"/>
    <dgm:cxn modelId="{4F9D05A5-7B0F-40AD-93D5-D508DD0E04C8}" type="presParOf" srcId="{54DD2EC7-0688-408C-9C36-0A77CC856272}" destId="{3C660416-5244-4C43-9AF4-C5C61BD61B84}" srcOrd="4" destOrd="0" presId="urn:microsoft.com/office/officeart/2008/layout/HorizontalMultiLevelHierarchy"/>
    <dgm:cxn modelId="{9FFE0F88-E970-4610-A05C-EB0025963B3A}" type="presParOf" srcId="{3C660416-5244-4C43-9AF4-C5C61BD61B84}" destId="{A6C80EAF-B5A0-46BF-A43E-3483FEB096C3}" srcOrd="0" destOrd="0" presId="urn:microsoft.com/office/officeart/2008/layout/HorizontalMultiLevelHierarchy"/>
    <dgm:cxn modelId="{07606F8F-4FB1-47F2-BA12-C24316F17E7C}" type="presParOf" srcId="{54DD2EC7-0688-408C-9C36-0A77CC856272}" destId="{26851EE2-D7F6-4AEF-A076-301A134B702E}" srcOrd="5" destOrd="0" presId="urn:microsoft.com/office/officeart/2008/layout/HorizontalMultiLevelHierarchy"/>
    <dgm:cxn modelId="{71C1F614-5B11-4733-8087-00773DB8E013}" type="presParOf" srcId="{26851EE2-D7F6-4AEF-A076-301A134B702E}" destId="{D6655E9A-F1A8-43F8-92F3-A837C0D12A3D}" srcOrd="0" destOrd="0" presId="urn:microsoft.com/office/officeart/2008/layout/HorizontalMultiLevelHierarchy"/>
    <dgm:cxn modelId="{5AF2DF2C-BD64-4DFA-9AB4-4CAF1FF94259}" type="presParOf" srcId="{26851EE2-D7F6-4AEF-A076-301A134B702E}" destId="{9A6F7D04-354B-4AEA-8F39-0B672049F6D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60416-5244-4C43-9AF4-C5C61BD61B84}">
      <dsp:nvSpPr>
        <dsp:cNvPr id="0" name=""/>
        <dsp:cNvSpPr/>
      </dsp:nvSpPr>
      <dsp:spPr>
        <a:xfrm>
          <a:off x="4964874" y="6346160"/>
          <a:ext cx="191365" cy="364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364645"/>
              </a:lnTo>
              <a:lnTo>
                <a:pt x="191365" y="3646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050262" y="6518187"/>
        <a:ext cx="20590" cy="20590"/>
      </dsp:txXfrm>
    </dsp:sp>
    <dsp:sp modelId="{58DFE7AA-552F-4A54-A07B-F701522E6294}">
      <dsp:nvSpPr>
        <dsp:cNvPr id="0" name=""/>
        <dsp:cNvSpPr/>
      </dsp:nvSpPr>
      <dsp:spPr>
        <a:xfrm>
          <a:off x="4964874" y="6300440"/>
          <a:ext cx="1913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136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055773" y="6341376"/>
        <a:ext cx="9568" cy="9568"/>
      </dsp:txXfrm>
    </dsp:sp>
    <dsp:sp modelId="{6A6EFEF2-13D1-4D03-A9E8-46F822D90AD2}">
      <dsp:nvSpPr>
        <dsp:cNvPr id="0" name=""/>
        <dsp:cNvSpPr/>
      </dsp:nvSpPr>
      <dsp:spPr>
        <a:xfrm>
          <a:off x="4964874" y="5981515"/>
          <a:ext cx="191365" cy="364645"/>
        </a:xfrm>
        <a:custGeom>
          <a:avLst/>
          <a:gdLst/>
          <a:ahLst/>
          <a:cxnLst/>
          <a:rect l="0" t="0" r="0" b="0"/>
          <a:pathLst>
            <a:path>
              <a:moveTo>
                <a:pt x="0" y="364645"/>
              </a:moveTo>
              <a:lnTo>
                <a:pt x="95682" y="364645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050262" y="6153542"/>
        <a:ext cx="20590" cy="20590"/>
      </dsp:txXfrm>
    </dsp:sp>
    <dsp:sp modelId="{14BED388-4E72-45B7-88DE-098EFF17F821}">
      <dsp:nvSpPr>
        <dsp:cNvPr id="0" name=""/>
        <dsp:cNvSpPr/>
      </dsp:nvSpPr>
      <dsp:spPr>
        <a:xfrm>
          <a:off x="3816679" y="5069902"/>
          <a:ext cx="191365" cy="1276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276257"/>
              </a:lnTo>
              <a:lnTo>
                <a:pt x="191365" y="12762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880099" y="5675768"/>
        <a:ext cx="64526" cy="64526"/>
      </dsp:txXfrm>
    </dsp:sp>
    <dsp:sp modelId="{F77C26B2-5EF6-462A-BC1E-5C069A0A3FFB}">
      <dsp:nvSpPr>
        <dsp:cNvPr id="0" name=""/>
        <dsp:cNvSpPr/>
      </dsp:nvSpPr>
      <dsp:spPr>
        <a:xfrm>
          <a:off x="4964874" y="3793644"/>
          <a:ext cx="191365" cy="1823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823225"/>
              </a:lnTo>
              <a:lnTo>
                <a:pt x="191365" y="18232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5014726" y="4659426"/>
        <a:ext cx="91662" cy="91662"/>
      </dsp:txXfrm>
    </dsp:sp>
    <dsp:sp modelId="{4B250866-392F-4C64-8735-CE56DDC05FFE}">
      <dsp:nvSpPr>
        <dsp:cNvPr id="0" name=""/>
        <dsp:cNvSpPr/>
      </dsp:nvSpPr>
      <dsp:spPr>
        <a:xfrm>
          <a:off x="7261263" y="5799192"/>
          <a:ext cx="191365" cy="546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546967"/>
              </a:lnTo>
              <a:lnTo>
                <a:pt x="191365" y="546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42459" y="6058189"/>
        <a:ext cx="28973" cy="28973"/>
      </dsp:txXfrm>
    </dsp:sp>
    <dsp:sp modelId="{1FD849DE-BFD5-4AD5-BAC4-B3D7DAE3A853}">
      <dsp:nvSpPr>
        <dsp:cNvPr id="0" name=""/>
        <dsp:cNvSpPr/>
      </dsp:nvSpPr>
      <dsp:spPr>
        <a:xfrm>
          <a:off x="7261263" y="5799192"/>
          <a:ext cx="191365" cy="18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82322"/>
              </a:lnTo>
              <a:lnTo>
                <a:pt x="191365" y="1823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50338" y="5883746"/>
        <a:ext cx="13215" cy="13215"/>
      </dsp:txXfrm>
    </dsp:sp>
    <dsp:sp modelId="{47E58CD3-D550-44F9-90A2-BB74E74DB69C}">
      <dsp:nvSpPr>
        <dsp:cNvPr id="0" name=""/>
        <dsp:cNvSpPr/>
      </dsp:nvSpPr>
      <dsp:spPr>
        <a:xfrm>
          <a:off x="7261263" y="5616870"/>
          <a:ext cx="191365" cy="182322"/>
        </a:xfrm>
        <a:custGeom>
          <a:avLst/>
          <a:gdLst/>
          <a:ahLst/>
          <a:cxnLst/>
          <a:rect l="0" t="0" r="0" b="0"/>
          <a:pathLst>
            <a:path>
              <a:moveTo>
                <a:pt x="0" y="182322"/>
              </a:moveTo>
              <a:lnTo>
                <a:pt x="95682" y="182322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50338" y="5701423"/>
        <a:ext cx="13215" cy="13215"/>
      </dsp:txXfrm>
    </dsp:sp>
    <dsp:sp modelId="{C00E4336-79E8-4F5D-B63F-22E4E4FA5F6F}">
      <dsp:nvSpPr>
        <dsp:cNvPr id="0" name=""/>
        <dsp:cNvSpPr/>
      </dsp:nvSpPr>
      <dsp:spPr>
        <a:xfrm>
          <a:off x="7261263" y="5252225"/>
          <a:ext cx="191365" cy="546967"/>
        </a:xfrm>
        <a:custGeom>
          <a:avLst/>
          <a:gdLst/>
          <a:ahLst/>
          <a:cxnLst/>
          <a:rect l="0" t="0" r="0" b="0"/>
          <a:pathLst>
            <a:path>
              <a:moveTo>
                <a:pt x="0" y="546967"/>
              </a:moveTo>
              <a:lnTo>
                <a:pt x="95682" y="546967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42459" y="5511222"/>
        <a:ext cx="28973" cy="28973"/>
      </dsp:txXfrm>
    </dsp:sp>
    <dsp:sp modelId="{3B7EB781-A24F-4213-9B47-2D7A84A083DE}">
      <dsp:nvSpPr>
        <dsp:cNvPr id="0" name=""/>
        <dsp:cNvSpPr/>
      </dsp:nvSpPr>
      <dsp:spPr>
        <a:xfrm>
          <a:off x="6113069" y="5252225"/>
          <a:ext cx="191365" cy="546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546967"/>
              </a:lnTo>
              <a:lnTo>
                <a:pt x="191365" y="54696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4264" y="5511222"/>
        <a:ext cx="28973" cy="28973"/>
      </dsp:txXfrm>
    </dsp:sp>
    <dsp:sp modelId="{1E4643AA-F178-474F-AB64-2CCAF8DD2E61}">
      <dsp:nvSpPr>
        <dsp:cNvPr id="0" name=""/>
        <dsp:cNvSpPr/>
      </dsp:nvSpPr>
      <dsp:spPr>
        <a:xfrm>
          <a:off x="7261263" y="4705257"/>
          <a:ext cx="191365" cy="18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82322"/>
              </a:lnTo>
              <a:lnTo>
                <a:pt x="191365" y="1823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50338" y="4789810"/>
        <a:ext cx="13215" cy="13215"/>
      </dsp:txXfrm>
    </dsp:sp>
    <dsp:sp modelId="{BE91C897-4270-46E7-B97B-4AABA5D74B6C}">
      <dsp:nvSpPr>
        <dsp:cNvPr id="0" name=""/>
        <dsp:cNvSpPr/>
      </dsp:nvSpPr>
      <dsp:spPr>
        <a:xfrm>
          <a:off x="7261263" y="4522934"/>
          <a:ext cx="191365" cy="182322"/>
        </a:xfrm>
        <a:custGeom>
          <a:avLst/>
          <a:gdLst/>
          <a:ahLst/>
          <a:cxnLst/>
          <a:rect l="0" t="0" r="0" b="0"/>
          <a:pathLst>
            <a:path>
              <a:moveTo>
                <a:pt x="0" y="182322"/>
              </a:moveTo>
              <a:lnTo>
                <a:pt x="95682" y="182322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350338" y="4607488"/>
        <a:ext cx="13215" cy="13215"/>
      </dsp:txXfrm>
    </dsp:sp>
    <dsp:sp modelId="{D7B0AE6D-ABFE-4DAA-B1C8-3CF8470967A1}">
      <dsp:nvSpPr>
        <dsp:cNvPr id="0" name=""/>
        <dsp:cNvSpPr/>
      </dsp:nvSpPr>
      <dsp:spPr>
        <a:xfrm>
          <a:off x="6113069" y="4705257"/>
          <a:ext cx="191365" cy="546967"/>
        </a:xfrm>
        <a:custGeom>
          <a:avLst/>
          <a:gdLst/>
          <a:ahLst/>
          <a:cxnLst/>
          <a:rect l="0" t="0" r="0" b="0"/>
          <a:pathLst>
            <a:path>
              <a:moveTo>
                <a:pt x="0" y="546967"/>
              </a:moveTo>
              <a:lnTo>
                <a:pt x="95682" y="546967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4264" y="4964254"/>
        <a:ext cx="28973" cy="28973"/>
      </dsp:txXfrm>
    </dsp:sp>
    <dsp:sp modelId="{C7D97BDB-7627-4525-A2B6-10F0FFA37713}">
      <dsp:nvSpPr>
        <dsp:cNvPr id="0" name=""/>
        <dsp:cNvSpPr/>
      </dsp:nvSpPr>
      <dsp:spPr>
        <a:xfrm>
          <a:off x="4964874" y="3793644"/>
          <a:ext cx="191365" cy="145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458580"/>
              </a:lnTo>
              <a:lnTo>
                <a:pt x="191365" y="1458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023780" y="4486157"/>
        <a:ext cx="73554" cy="73554"/>
      </dsp:txXfrm>
    </dsp:sp>
    <dsp:sp modelId="{A5965833-A2FE-41EC-95EE-E48574F40067}">
      <dsp:nvSpPr>
        <dsp:cNvPr id="0" name=""/>
        <dsp:cNvSpPr/>
      </dsp:nvSpPr>
      <dsp:spPr>
        <a:xfrm>
          <a:off x="6113069" y="4112569"/>
          <a:ext cx="1913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136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3967" y="4153505"/>
        <a:ext cx="9568" cy="9568"/>
      </dsp:txXfrm>
    </dsp:sp>
    <dsp:sp modelId="{3BE7D501-3DAF-46BE-B077-44F17A64493E}">
      <dsp:nvSpPr>
        <dsp:cNvPr id="0" name=""/>
        <dsp:cNvSpPr/>
      </dsp:nvSpPr>
      <dsp:spPr>
        <a:xfrm>
          <a:off x="4964874" y="3793644"/>
          <a:ext cx="191365" cy="364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364645"/>
              </a:lnTo>
              <a:lnTo>
                <a:pt x="191365" y="3646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050262" y="3965671"/>
        <a:ext cx="20590" cy="20590"/>
      </dsp:txXfrm>
    </dsp:sp>
    <dsp:sp modelId="{D0899318-81C3-47DF-99E8-4F486C56DE2F}">
      <dsp:nvSpPr>
        <dsp:cNvPr id="0" name=""/>
        <dsp:cNvSpPr/>
      </dsp:nvSpPr>
      <dsp:spPr>
        <a:xfrm>
          <a:off x="6113069" y="1970418"/>
          <a:ext cx="191365" cy="1823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823225"/>
              </a:lnTo>
              <a:lnTo>
                <a:pt x="191365" y="18232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6162920" y="2836200"/>
        <a:ext cx="91662" cy="91662"/>
      </dsp:txXfrm>
    </dsp:sp>
    <dsp:sp modelId="{61BF8829-3EBA-4CED-9F17-5C017ACD5D5B}">
      <dsp:nvSpPr>
        <dsp:cNvPr id="0" name=""/>
        <dsp:cNvSpPr/>
      </dsp:nvSpPr>
      <dsp:spPr>
        <a:xfrm>
          <a:off x="6113069" y="1970418"/>
          <a:ext cx="191365" cy="1458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458580"/>
              </a:lnTo>
              <a:lnTo>
                <a:pt x="191365" y="14585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71974" y="2662932"/>
        <a:ext cx="73554" cy="73554"/>
      </dsp:txXfrm>
    </dsp:sp>
    <dsp:sp modelId="{9C082776-1824-4DF0-A899-AA6D0B1D5A3B}">
      <dsp:nvSpPr>
        <dsp:cNvPr id="0" name=""/>
        <dsp:cNvSpPr/>
      </dsp:nvSpPr>
      <dsp:spPr>
        <a:xfrm>
          <a:off x="6113069" y="1970418"/>
          <a:ext cx="191365" cy="1093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1093935"/>
              </a:lnTo>
              <a:lnTo>
                <a:pt x="191365" y="10939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0988" y="2489622"/>
        <a:ext cx="55527" cy="55527"/>
      </dsp:txXfrm>
    </dsp:sp>
    <dsp:sp modelId="{A31BB9A6-BAB3-46DB-8D62-622E6E313E42}">
      <dsp:nvSpPr>
        <dsp:cNvPr id="0" name=""/>
        <dsp:cNvSpPr/>
      </dsp:nvSpPr>
      <dsp:spPr>
        <a:xfrm>
          <a:off x="6113069" y="1970418"/>
          <a:ext cx="191365" cy="729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729290"/>
              </a:lnTo>
              <a:lnTo>
                <a:pt x="191365" y="7292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9902" y="2316214"/>
        <a:ext cx="37698" cy="37698"/>
      </dsp:txXfrm>
    </dsp:sp>
    <dsp:sp modelId="{EF0590A1-5858-4CA0-8293-F05A1E84398B}">
      <dsp:nvSpPr>
        <dsp:cNvPr id="0" name=""/>
        <dsp:cNvSpPr/>
      </dsp:nvSpPr>
      <dsp:spPr>
        <a:xfrm>
          <a:off x="6113069" y="1970418"/>
          <a:ext cx="191365" cy="364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682" y="0"/>
              </a:lnTo>
              <a:lnTo>
                <a:pt x="95682" y="364645"/>
              </a:lnTo>
              <a:lnTo>
                <a:pt x="191365" y="3646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8456" y="2142446"/>
        <a:ext cx="20590" cy="20590"/>
      </dsp:txXfrm>
    </dsp:sp>
    <dsp:sp modelId="{972DF1E7-4908-452E-9340-B3DF31F5434B}">
      <dsp:nvSpPr>
        <dsp:cNvPr id="0" name=""/>
        <dsp:cNvSpPr/>
      </dsp:nvSpPr>
      <dsp:spPr>
        <a:xfrm>
          <a:off x="6113069" y="1924698"/>
          <a:ext cx="1913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1365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3967" y="1965634"/>
        <a:ext cx="9568" cy="9568"/>
      </dsp:txXfrm>
    </dsp:sp>
    <dsp:sp modelId="{2EE2C931-9723-46B8-A70B-1FD5BC37A7A5}">
      <dsp:nvSpPr>
        <dsp:cNvPr id="0" name=""/>
        <dsp:cNvSpPr/>
      </dsp:nvSpPr>
      <dsp:spPr>
        <a:xfrm>
          <a:off x="6113069" y="1605773"/>
          <a:ext cx="191365" cy="364645"/>
        </a:xfrm>
        <a:custGeom>
          <a:avLst/>
          <a:gdLst/>
          <a:ahLst/>
          <a:cxnLst/>
          <a:rect l="0" t="0" r="0" b="0"/>
          <a:pathLst>
            <a:path>
              <a:moveTo>
                <a:pt x="0" y="364645"/>
              </a:moveTo>
              <a:lnTo>
                <a:pt x="95682" y="364645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8456" y="1777801"/>
        <a:ext cx="20590" cy="20590"/>
      </dsp:txXfrm>
    </dsp:sp>
    <dsp:sp modelId="{65CB56D6-48DD-402B-917C-7ED1E601C2B1}">
      <dsp:nvSpPr>
        <dsp:cNvPr id="0" name=""/>
        <dsp:cNvSpPr/>
      </dsp:nvSpPr>
      <dsp:spPr>
        <a:xfrm>
          <a:off x="6113069" y="1241128"/>
          <a:ext cx="191365" cy="729290"/>
        </a:xfrm>
        <a:custGeom>
          <a:avLst/>
          <a:gdLst/>
          <a:ahLst/>
          <a:cxnLst/>
          <a:rect l="0" t="0" r="0" b="0"/>
          <a:pathLst>
            <a:path>
              <a:moveTo>
                <a:pt x="0" y="729290"/>
              </a:moveTo>
              <a:lnTo>
                <a:pt x="95682" y="729290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9902" y="1586924"/>
        <a:ext cx="37698" cy="37698"/>
      </dsp:txXfrm>
    </dsp:sp>
    <dsp:sp modelId="{E6EB7A05-2EE6-4BD3-8257-F76FB4E438AB}">
      <dsp:nvSpPr>
        <dsp:cNvPr id="0" name=""/>
        <dsp:cNvSpPr/>
      </dsp:nvSpPr>
      <dsp:spPr>
        <a:xfrm>
          <a:off x="6113069" y="876483"/>
          <a:ext cx="191365" cy="1093935"/>
        </a:xfrm>
        <a:custGeom>
          <a:avLst/>
          <a:gdLst/>
          <a:ahLst/>
          <a:cxnLst/>
          <a:rect l="0" t="0" r="0" b="0"/>
          <a:pathLst>
            <a:path>
              <a:moveTo>
                <a:pt x="0" y="1093935"/>
              </a:moveTo>
              <a:lnTo>
                <a:pt x="95682" y="1093935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0988" y="1395687"/>
        <a:ext cx="55527" cy="55527"/>
      </dsp:txXfrm>
    </dsp:sp>
    <dsp:sp modelId="{080CE79A-07CD-419C-811A-974C83FCD9AC}">
      <dsp:nvSpPr>
        <dsp:cNvPr id="0" name=""/>
        <dsp:cNvSpPr/>
      </dsp:nvSpPr>
      <dsp:spPr>
        <a:xfrm>
          <a:off x="6113069" y="511838"/>
          <a:ext cx="191365" cy="1458580"/>
        </a:xfrm>
        <a:custGeom>
          <a:avLst/>
          <a:gdLst/>
          <a:ahLst/>
          <a:cxnLst/>
          <a:rect l="0" t="0" r="0" b="0"/>
          <a:pathLst>
            <a:path>
              <a:moveTo>
                <a:pt x="0" y="1458580"/>
              </a:moveTo>
              <a:lnTo>
                <a:pt x="95682" y="1458580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71974" y="1204351"/>
        <a:ext cx="73554" cy="73554"/>
      </dsp:txXfrm>
    </dsp:sp>
    <dsp:sp modelId="{7411A612-FEE4-4B9A-8D2B-AFE56DDBB42D}">
      <dsp:nvSpPr>
        <dsp:cNvPr id="0" name=""/>
        <dsp:cNvSpPr/>
      </dsp:nvSpPr>
      <dsp:spPr>
        <a:xfrm>
          <a:off x="6113069" y="147193"/>
          <a:ext cx="191365" cy="1823225"/>
        </a:xfrm>
        <a:custGeom>
          <a:avLst/>
          <a:gdLst/>
          <a:ahLst/>
          <a:cxnLst/>
          <a:rect l="0" t="0" r="0" b="0"/>
          <a:pathLst>
            <a:path>
              <a:moveTo>
                <a:pt x="0" y="1823225"/>
              </a:moveTo>
              <a:lnTo>
                <a:pt x="95682" y="1823225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6162920" y="1012975"/>
        <a:ext cx="91662" cy="91662"/>
      </dsp:txXfrm>
    </dsp:sp>
    <dsp:sp modelId="{9968D7A7-3FA0-4C3C-8175-11C2D08CFB0C}">
      <dsp:nvSpPr>
        <dsp:cNvPr id="0" name=""/>
        <dsp:cNvSpPr/>
      </dsp:nvSpPr>
      <dsp:spPr>
        <a:xfrm>
          <a:off x="4964874" y="1970418"/>
          <a:ext cx="191365" cy="1823225"/>
        </a:xfrm>
        <a:custGeom>
          <a:avLst/>
          <a:gdLst/>
          <a:ahLst/>
          <a:cxnLst/>
          <a:rect l="0" t="0" r="0" b="0"/>
          <a:pathLst>
            <a:path>
              <a:moveTo>
                <a:pt x="0" y="1823225"/>
              </a:moveTo>
              <a:lnTo>
                <a:pt x="95682" y="1823225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5014726" y="2836200"/>
        <a:ext cx="91662" cy="91662"/>
      </dsp:txXfrm>
    </dsp:sp>
    <dsp:sp modelId="{5824283B-C541-49A7-BD35-4E050703B0A2}">
      <dsp:nvSpPr>
        <dsp:cNvPr id="0" name=""/>
        <dsp:cNvSpPr/>
      </dsp:nvSpPr>
      <dsp:spPr>
        <a:xfrm>
          <a:off x="3816679" y="3793644"/>
          <a:ext cx="191365" cy="1276257"/>
        </a:xfrm>
        <a:custGeom>
          <a:avLst/>
          <a:gdLst/>
          <a:ahLst/>
          <a:cxnLst/>
          <a:rect l="0" t="0" r="0" b="0"/>
          <a:pathLst>
            <a:path>
              <a:moveTo>
                <a:pt x="0" y="1276257"/>
              </a:moveTo>
              <a:lnTo>
                <a:pt x="95682" y="1276257"/>
              </a:lnTo>
              <a:lnTo>
                <a:pt x="95682" y="0"/>
              </a:lnTo>
              <a:lnTo>
                <a:pt x="19136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880099" y="4399510"/>
        <a:ext cx="64526" cy="64526"/>
      </dsp:txXfrm>
    </dsp:sp>
    <dsp:sp modelId="{8E4C7F14-855E-4A40-B80D-082B93174BC6}">
      <dsp:nvSpPr>
        <dsp:cNvPr id="0" name=""/>
        <dsp:cNvSpPr/>
      </dsp:nvSpPr>
      <dsp:spPr>
        <a:xfrm rot="16200000">
          <a:off x="2903147" y="4924044"/>
          <a:ext cx="1535347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900" kern="1200" dirty="0" smtClean="0"/>
            <a:t>Login screen</a:t>
          </a:r>
          <a:endParaRPr lang="en-CA" sz="1900" kern="1200" dirty="0"/>
        </a:p>
      </dsp:txBody>
      <dsp:txXfrm>
        <a:off x="2903147" y="4924044"/>
        <a:ext cx="1535347" cy="291716"/>
      </dsp:txXfrm>
    </dsp:sp>
    <dsp:sp modelId="{3FCB789E-F2E4-447A-9D82-6B3F2333C254}">
      <dsp:nvSpPr>
        <dsp:cNvPr id="0" name=""/>
        <dsp:cNvSpPr/>
      </dsp:nvSpPr>
      <dsp:spPr>
        <a:xfrm>
          <a:off x="4008045" y="3647786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Home screen Patient</a:t>
          </a:r>
          <a:endParaRPr lang="en-CA" sz="900" kern="1200" dirty="0"/>
        </a:p>
      </dsp:txBody>
      <dsp:txXfrm>
        <a:off x="4008045" y="3647786"/>
        <a:ext cx="956828" cy="291716"/>
      </dsp:txXfrm>
    </dsp:sp>
    <dsp:sp modelId="{876270A4-2B30-4FCB-9A07-C58B634BD549}">
      <dsp:nvSpPr>
        <dsp:cNvPr id="0" name=""/>
        <dsp:cNvSpPr/>
      </dsp:nvSpPr>
      <dsp:spPr>
        <a:xfrm>
          <a:off x="5156240" y="1824560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ESAS </a:t>
          </a:r>
          <a:r>
            <a:rPr lang="en-CA" sz="900" kern="1200" dirty="0" smtClean="0"/>
            <a:t>assessment</a:t>
          </a:r>
          <a:endParaRPr lang="en-CA" sz="900" kern="1200" dirty="0"/>
        </a:p>
      </dsp:txBody>
      <dsp:txXfrm>
        <a:off x="5156240" y="1824560"/>
        <a:ext cx="956828" cy="291716"/>
      </dsp:txXfrm>
    </dsp:sp>
    <dsp:sp modelId="{A8394DBD-2982-4948-94EC-A6727C9A3A98}">
      <dsp:nvSpPr>
        <dsp:cNvPr id="0" name=""/>
        <dsp:cNvSpPr/>
      </dsp:nvSpPr>
      <dsp:spPr>
        <a:xfrm>
          <a:off x="6304434" y="1335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Completed By</a:t>
          </a:r>
          <a:endParaRPr lang="en-CA" sz="900" kern="1200" dirty="0"/>
        </a:p>
      </dsp:txBody>
      <dsp:txXfrm>
        <a:off x="6304434" y="1335"/>
        <a:ext cx="956828" cy="291716"/>
      </dsp:txXfrm>
    </dsp:sp>
    <dsp:sp modelId="{42BE5D4E-DD35-4FCC-AC7C-E466BAF0F73E}">
      <dsp:nvSpPr>
        <dsp:cNvPr id="0" name=""/>
        <dsp:cNvSpPr/>
      </dsp:nvSpPr>
      <dsp:spPr>
        <a:xfrm>
          <a:off x="6304434" y="365980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Pain</a:t>
          </a:r>
        </a:p>
      </dsp:txBody>
      <dsp:txXfrm>
        <a:off x="6304434" y="365980"/>
        <a:ext cx="956828" cy="291716"/>
      </dsp:txXfrm>
    </dsp:sp>
    <dsp:sp modelId="{C75E35BF-499E-44E1-B6C9-8E7C16C6678D}">
      <dsp:nvSpPr>
        <dsp:cNvPr id="0" name=""/>
        <dsp:cNvSpPr/>
      </dsp:nvSpPr>
      <dsp:spPr>
        <a:xfrm>
          <a:off x="6304434" y="730625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Tiredness</a:t>
          </a:r>
        </a:p>
      </dsp:txBody>
      <dsp:txXfrm>
        <a:off x="6304434" y="730625"/>
        <a:ext cx="956828" cy="291716"/>
      </dsp:txXfrm>
    </dsp:sp>
    <dsp:sp modelId="{A32AD3A6-342D-4938-A3D2-1B75688CCE19}">
      <dsp:nvSpPr>
        <dsp:cNvPr id="0" name=""/>
        <dsp:cNvSpPr/>
      </dsp:nvSpPr>
      <dsp:spPr>
        <a:xfrm>
          <a:off x="6304434" y="1095270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Drowsiness</a:t>
          </a:r>
        </a:p>
      </dsp:txBody>
      <dsp:txXfrm>
        <a:off x="6304434" y="1095270"/>
        <a:ext cx="956828" cy="291716"/>
      </dsp:txXfrm>
    </dsp:sp>
    <dsp:sp modelId="{441AF3C9-265F-4813-82FD-610F6AA723DA}">
      <dsp:nvSpPr>
        <dsp:cNvPr id="0" name=""/>
        <dsp:cNvSpPr/>
      </dsp:nvSpPr>
      <dsp:spPr>
        <a:xfrm>
          <a:off x="6304434" y="1459915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Nausea</a:t>
          </a:r>
        </a:p>
      </dsp:txBody>
      <dsp:txXfrm>
        <a:off x="6304434" y="1459915"/>
        <a:ext cx="956828" cy="291716"/>
      </dsp:txXfrm>
    </dsp:sp>
    <dsp:sp modelId="{540FFACD-8F6F-44F8-A15F-FDC226C231CE}">
      <dsp:nvSpPr>
        <dsp:cNvPr id="0" name=""/>
        <dsp:cNvSpPr/>
      </dsp:nvSpPr>
      <dsp:spPr>
        <a:xfrm>
          <a:off x="6304434" y="1824560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Lack of Appetite</a:t>
          </a:r>
          <a:endParaRPr lang="en-CA" sz="900" kern="1200" dirty="0"/>
        </a:p>
      </dsp:txBody>
      <dsp:txXfrm>
        <a:off x="6304434" y="1824560"/>
        <a:ext cx="956828" cy="291716"/>
      </dsp:txXfrm>
    </dsp:sp>
    <dsp:sp modelId="{C9C7D8D3-9911-4D14-8426-26AE1E3F5BF9}">
      <dsp:nvSpPr>
        <dsp:cNvPr id="0" name=""/>
        <dsp:cNvSpPr/>
      </dsp:nvSpPr>
      <dsp:spPr>
        <a:xfrm>
          <a:off x="6304434" y="2189206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Shortness of Breath</a:t>
          </a:r>
        </a:p>
      </dsp:txBody>
      <dsp:txXfrm>
        <a:off x="6304434" y="2189206"/>
        <a:ext cx="956828" cy="291716"/>
      </dsp:txXfrm>
    </dsp:sp>
    <dsp:sp modelId="{859AEC17-D459-4805-A1A8-567DA29E62E1}">
      <dsp:nvSpPr>
        <dsp:cNvPr id="0" name=""/>
        <dsp:cNvSpPr/>
      </dsp:nvSpPr>
      <dsp:spPr>
        <a:xfrm>
          <a:off x="6304434" y="2553851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Depression</a:t>
          </a:r>
        </a:p>
      </dsp:txBody>
      <dsp:txXfrm>
        <a:off x="6304434" y="2553851"/>
        <a:ext cx="956828" cy="291716"/>
      </dsp:txXfrm>
    </dsp:sp>
    <dsp:sp modelId="{D04643DF-EA92-4C6B-AFBD-A7FDFE979B64}">
      <dsp:nvSpPr>
        <dsp:cNvPr id="0" name=""/>
        <dsp:cNvSpPr/>
      </dsp:nvSpPr>
      <dsp:spPr>
        <a:xfrm>
          <a:off x="6304434" y="2918496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Wellbeing</a:t>
          </a:r>
        </a:p>
      </dsp:txBody>
      <dsp:txXfrm>
        <a:off x="6304434" y="2918496"/>
        <a:ext cx="956828" cy="291716"/>
      </dsp:txXfrm>
    </dsp:sp>
    <dsp:sp modelId="{209ACFA2-3BBE-4B39-A89B-BBD6D597654C}">
      <dsp:nvSpPr>
        <dsp:cNvPr id="0" name=""/>
        <dsp:cNvSpPr/>
      </dsp:nvSpPr>
      <dsp:spPr>
        <a:xfrm>
          <a:off x="6304434" y="3283141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Anxiety</a:t>
          </a:r>
        </a:p>
      </dsp:txBody>
      <dsp:txXfrm>
        <a:off x="6304434" y="3283141"/>
        <a:ext cx="956828" cy="291716"/>
      </dsp:txXfrm>
    </dsp:sp>
    <dsp:sp modelId="{FAE44399-FF03-4874-AA4C-894FB6DE200A}">
      <dsp:nvSpPr>
        <dsp:cNvPr id="0" name=""/>
        <dsp:cNvSpPr/>
      </dsp:nvSpPr>
      <dsp:spPr>
        <a:xfrm>
          <a:off x="6304434" y="3647786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Other Problem</a:t>
          </a:r>
          <a:endParaRPr lang="en-CA" sz="900" kern="1200" dirty="0"/>
        </a:p>
      </dsp:txBody>
      <dsp:txXfrm>
        <a:off x="6304434" y="3647786"/>
        <a:ext cx="956828" cy="291716"/>
      </dsp:txXfrm>
    </dsp:sp>
    <dsp:sp modelId="{4485FEE1-3275-438F-9D7D-4A723896362D}">
      <dsp:nvSpPr>
        <dsp:cNvPr id="0" name=""/>
        <dsp:cNvSpPr/>
      </dsp:nvSpPr>
      <dsp:spPr>
        <a:xfrm>
          <a:off x="5156240" y="4012431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PRFS assessment</a:t>
          </a:r>
          <a:endParaRPr lang="en-CA" sz="900" kern="1200" dirty="0"/>
        </a:p>
      </dsp:txBody>
      <dsp:txXfrm>
        <a:off x="5156240" y="4012431"/>
        <a:ext cx="956828" cy="291716"/>
      </dsp:txXfrm>
    </dsp:sp>
    <dsp:sp modelId="{3C2B4A9B-979C-4184-9E05-7BDE915C3E97}">
      <dsp:nvSpPr>
        <dsp:cNvPr id="0" name=""/>
        <dsp:cNvSpPr/>
      </dsp:nvSpPr>
      <dsp:spPr>
        <a:xfrm>
          <a:off x="6304434" y="4012431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Activities &amp; Function</a:t>
          </a:r>
          <a:endParaRPr lang="en-CA" sz="900" kern="1200" dirty="0"/>
        </a:p>
      </dsp:txBody>
      <dsp:txXfrm>
        <a:off x="6304434" y="4012431"/>
        <a:ext cx="956828" cy="291716"/>
      </dsp:txXfrm>
    </dsp:sp>
    <dsp:sp modelId="{916D9A5C-335C-44FA-BC96-9CDCCF8BAC16}">
      <dsp:nvSpPr>
        <dsp:cNvPr id="0" name=""/>
        <dsp:cNvSpPr/>
      </dsp:nvSpPr>
      <dsp:spPr>
        <a:xfrm>
          <a:off x="5156240" y="5106367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Track </a:t>
          </a:r>
          <a:r>
            <a:rPr lang="en-CA" sz="900" kern="1200" dirty="0" smtClean="0"/>
            <a:t>symptoms</a:t>
          </a:r>
          <a:endParaRPr lang="en-CA" sz="900" kern="1200" dirty="0"/>
        </a:p>
      </dsp:txBody>
      <dsp:txXfrm>
        <a:off x="5156240" y="5106367"/>
        <a:ext cx="956828" cy="291716"/>
      </dsp:txXfrm>
    </dsp:sp>
    <dsp:sp modelId="{DB1C6343-1DF1-4439-B5F8-B2DC605ED3F2}">
      <dsp:nvSpPr>
        <dsp:cNvPr id="0" name=""/>
        <dsp:cNvSpPr/>
      </dsp:nvSpPr>
      <dsp:spPr>
        <a:xfrm>
          <a:off x="6304434" y="4559399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PRFS reports</a:t>
          </a:r>
          <a:endParaRPr lang="en-CA" sz="900" kern="1200" dirty="0"/>
        </a:p>
      </dsp:txBody>
      <dsp:txXfrm>
        <a:off x="6304434" y="4559399"/>
        <a:ext cx="956828" cy="291716"/>
      </dsp:txXfrm>
    </dsp:sp>
    <dsp:sp modelId="{B5D14FEC-71A9-4749-A903-69C628EBF491}">
      <dsp:nvSpPr>
        <dsp:cNvPr id="0" name=""/>
        <dsp:cNvSpPr/>
      </dsp:nvSpPr>
      <dsp:spPr>
        <a:xfrm>
          <a:off x="7452629" y="4377076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Recorded activity rating</a:t>
          </a:r>
          <a:endParaRPr lang="en-CA" sz="900" kern="1200" dirty="0"/>
        </a:p>
      </dsp:txBody>
      <dsp:txXfrm>
        <a:off x="7452629" y="4377076"/>
        <a:ext cx="956828" cy="291716"/>
      </dsp:txXfrm>
    </dsp:sp>
    <dsp:sp modelId="{385C8AD0-1C67-4156-B68C-DC1E07B9CFAA}">
      <dsp:nvSpPr>
        <dsp:cNvPr id="0" name=""/>
        <dsp:cNvSpPr/>
      </dsp:nvSpPr>
      <dsp:spPr>
        <a:xfrm>
          <a:off x="7452629" y="4741721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Select date</a:t>
          </a:r>
          <a:endParaRPr lang="en-CA" sz="900" kern="1200" dirty="0"/>
        </a:p>
      </dsp:txBody>
      <dsp:txXfrm>
        <a:off x="7452629" y="4741721"/>
        <a:ext cx="956828" cy="291716"/>
      </dsp:txXfrm>
    </dsp:sp>
    <dsp:sp modelId="{94D85BD7-B634-4290-A838-74F962723DDA}">
      <dsp:nvSpPr>
        <dsp:cNvPr id="0" name=""/>
        <dsp:cNvSpPr/>
      </dsp:nvSpPr>
      <dsp:spPr>
        <a:xfrm>
          <a:off x="6304434" y="5653334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ESAS reports</a:t>
          </a:r>
          <a:endParaRPr lang="en-CA" sz="900" kern="1200" dirty="0"/>
        </a:p>
      </dsp:txBody>
      <dsp:txXfrm>
        <a:off x="6304434" y="5653334"/>
        <a:ext cx="956828" cy="291716"/>
      </dsp:txXfrm>
    </dsp:sp>
    <dsp:sp modelId="{61EE5D33-BE02-4A94-9496-EC94CB99E3ED}">
      <dsp:nvSpPr>
        <dsp:cNvPr id="0" name=""/>
        <dsp:cNvSpPr/>
      </dsp:nvSpPr>
      <dsp:spPr>
        <a:xfrm>
          <a:off x="7452629" y="5106367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Intensity trends</a:t>
          </a:r>
          <a:endParaRPr lang="en-CA" sz="900" kern="1200" dirty="0"/>
        </a:p>
      </dsp:txBody>
      <dsp:txXfrm>
        <a:off x="7452629" y="5106367"/>
        <a:ext cx="956828" cy="291716"/>
      </dsp:txXfrm>
    </dsp:sp>
    <dsp:sp modelId="{5FC16762-BECC-4D86-89A1-ECEB1166AB40}">
      <dsp:nvSpPr>
        <dsp:cNvPr id="0" name=""/>
        <dsp:cNvSpPr/>
      </dsp:nvSpPr>
      <dsp:spPr>
        <a:xfrm>
          <a:off x="7452629" y="5471012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Total intensity</a:t>
          </a:r>
          <a:endParaRPr lang="en-CA" sz="900" kern="1200" dirty="0"/>
        </a:p>
      </dsp:txBody>
      <dsp:txXfrm>
        <a:off x="7452629" y="5471012"/>
        <a:ext cx="956828" cy="291716"/>
      </dsp:txXfrm>
    </dsp:sp>
    <dsp:sp modelId="{51C97D7B-04E5-469A-9ED7-83E73FEAD532}">
      <dsp:nvSpPr>
        <dsp:cNvPr id="0" name=""/>
        <dsp:cNvSpPr/>
      </dsp:nvSpPr>
      <dsp:spPr>
        <a:xfrm>
          <a:off x="7452629" y="5835657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Select symptom</a:t>
          </a:r>
          <a:endParaRPr lang="en-CA" sz="900" kern="1200" dirty="0"/>
        </a:p>
      </dsp:txBody>
      <dsp:txXfrm>
        <a:off x="7452629" y="5835657"/>
        <a:ext cx="956828" cy="291716"/>
      </dsp:txXfrm>
    </dsp:sp>
    <dsp:sp modelId="{795D6AAF-3D1D-43D1-AC5F-24232DB9AFE2}">
      <dsp:nvSpPr>
        <dsp:cNvPr id="0" name=""/>
        <dsp:cNvSpPr/>
      </dsp:nvSpPr>
      <dsp:spPr>
        <a:xfrm>
          <a:off x="7452629" y="6200302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Select date</a:t>
          </a:r>
          <a:endParaRPr lang="en-CA" sz="900" kern="1200" dirty="0"/>
        </a:p>
      </dsp:txBody>
      <dsp:txXfrm>
        <a:off x="7452629" y="6200302"/>
        <a:ext cx="956828" cy="291716"/>
      </dsp:txXfrm>
    </dsp:sp>
    <dsp:sp modelId="{548AD406-B0ED-49E7-AF8A-E2A9AE87AF3E}">
      <dsp:nvSpPr>
        <dsp:cNvPr id="0" name=""/>
        <dsp:cNvSpPr/>
      </dsp:nvSpPr>
      <dsp:spPr>
        <a:xfrm>
          <a:off x="5156240" y="5471012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Leave a comment</a:t>
          </a:r>
          <a:endParaRPr lang="en-CA" sz="900" kern="1200" dirty="0"/>
        </a:p>
      </dsp:txBody>
      <dsp:txXfrm>
        <a:off x="5156240" y="5471012"/>
        <a:ext cx="956828" cy="291716"/>
      </dsp:txXfrm>
    </dsp:sp>
    <dsp:sp modelId="{005C7804-AD13-41FC-ACEE-A065E0E6BBEE}">
      <dsp:nvSpPr>
        <dsp:cNvPr id="0" name=""/>
        <dsp:cNvSpPr/>
      </dsp:nvSpPr>
      <dsp:spPr>
        <a:xfrm>
          <a:off x="4008045" y="6200302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Home screen HC Professional</a:t>
          </a:r>
          <a:endParaRPr lang="en-CA" sz="900" kern="1200" dirty="0"/>
        </a:p>
      </dsp:txBody>
      <dsp:txXfrm>
        <a:off x="4008045" y="6200302"/>
        <a:ext cx="956828" cy="291716"/>
      </dsp:txXfrm>
    </dsp:sp>
    <dsp:sp modelId="{A54290EF-DE87-4239-8923-ECE586107082}">
      <dsp:nvSpPr>
        <dsp:cNvPr id="0" name=""/>
        <dsp:cNvSpPr/>
      </dsp:nvSpPr>
      <dsp:spPr>
        <a:xfrm>
          <a:off x="5156240" y="5835657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Patient lookup </a:t>
          </a:r>
          <a:endParaRPr lang="en-CA" sz="900" kern="1200" dirty="0"/>
        </a:p>
      </dsp:txBody>
      <dsp:txXfrm>
        <a:off x="5156240" y="5835657"/>
        <a:ext cx="956828" cy="291716"/>
      </dsp:txXfrm>
    </dsp:sp>
    <dsp:sp modelId="{73D34FE5-FAFC-467E-8910-0EF94AD3A551}">
      <dsp:nvSpPr>
        <dsp:cNvPr id="0" name=""/>
        <dsp:cNvSpPr/>
      </dsp:nvSpPr>
      <dsp:spPr>
        <a:xfrm>
          <a:off x="5156240" y="6200302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Add new patient</a:t>
          </a:r>
          <a:endParaRPr lang="en-CA" sz="900" kern="1200" dirty="0"/>
        </a:p>
      </dsp:txBody>
      <dsp:txXfrm>
        <a:off x="5156240" y="6200302"/>
        <a:ext cx="956828" cy="291716"/>
      </dsp:txXfrm>
    </dsp:sp>
    <dsp:sp modelId="{D6655E9A-F1A8-43F8-92F3-A837C0D12A3D}">
      <dsp:nvSpPr>
        <dsp:cNvPr id="0" name=""/>
        <dsp:cNvSpPr/>
      </dsp:nvSpPr>
      <dsp:spPr>
        <a:xfrm>
          <a:off x="5156240" y="6564947"/>
          <a:ext cx="956828" cy="2917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900" kern="1200" dirty="0" smtClean="0"/>
            <a:t>Patient archive</a:t>
          </a:r>
          <a:endParaRPr lang="en-CA" sz="900" kern="1200" dirty="0"/>
        </a:p>
      </dsp:txBody>
      <dsp:txXfrm>
        <a:off x="5156240" y="6564947"/>
        <a:ext cx="956828" cy="291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C26B2-5EF6-462A-BC1E-5C069A0A3FFB}">
      <dsp:nvSpPr>
        <dsp:cNvPr id="0" name=""/>
        <dsp:cNvSpPr/>
      </dsp:nvSpPr>
      <dsp:spPr>
        <a:xfrm>
          <a:off x="4909128" y="4006387"/>
          <a:ext cx="202008" cy="1924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924626"/>
              </a:lnTo>
              <a:lnTo>
                <a:pt x="202008" y="19246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4961752" y="4920320"/>
        <a:ext cx="96759" cy="96759"/>
      </dsp:txXfrm>
    </dsp:sp>
    <dsp:sp modelId="{4B250866-392F-4C64-8735-CE56DDC05FFE}">
      <dsp:nvSpPr>
        <dsp:cNvPr id="0" name=""/>
        <dsp:cNvSpPr/>
      </dsp:nvSpPr>
      <dsp:spPr>
        <a:xfrm>
          <a:off x="7333233" y="6123476"/>
          <a:ext cx="202008" cy="577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577387"/>
              </a:lnTo>
              <a:lnTo>
                <a:pt x="202008" y="577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18945" y="6396877"/>
        <a:ext cx="30585" cy="30585"/>
      </dsp:txXfrm>
    </dsp:sp>
    <dsp:sp modelId="{1FD849DE-BFD5-4AD5-BAC4-B3D7DAE3A853}">
      <dsp:nvSpPr>
        <dsp:cNvPr id="0" name=""/>
        <dsp:cNvSpPr/>
      </dsp:nvSpPr>
      <dsp:spPr>
        <a:xfrm>
          <a:off x="7333233" y="6123476"/>
          <a:ext cx="202008" cy="19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92462"/>
              </a:lnTo>
              <a:lnTo>
                <a:pt x="202008" y="1924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27262" y="6212732"/>
        <a:ext cx="13950" cy="13950"/>
      </dsp:txXfrm>
    </dsp:sp>
    <dsp:sp modelId="{47E58CD3-D550-44F9-90A2-BB74E74DB69C}">
      <dsp:nvSpPr>
        <dsp:cNvPr id="0" name=""/>
        <dsp:cNvSpPr/>
      </dsp:nvSpPr>
      <dsp:spPr>
        <a:xfrm>
          <a:off x="7333233" y="5931013"/>
          <a:ext cx="202008" cy="192462"/>
        </a:xfrm>
        <a:custGeom>
          <a:avLst/>
          <a:gdLst/>
          <a:ahLst/>
          <a:cxnLst/>
          <a:rect l="0" t="0" r="0" b="0"/>
          <a:pathLst>
            <a:path>
              <a:moveTo>
                <a:pt x="0" y="192462"/>
              </a:moveTo>
              <a:lnTo>
                <a:pt x="101004" y="192462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27262" y="6020269"/>
        <a:ext cx="13950" cy="13950"/>
      </dsp:txXfrm>
    </dsp:sp>
    <dsp:sp modelId="{C00E4336-79E8-4F5D-B63F-22E4E4FA5F6F}">
      <dsp:nvSpPr>
        <dsp:cNvPr id="0" name=""/>
        <dsp:cNvSpPr/>
      </dsp:nvSpPr>
      <dsp:spPr>
        <a:xfrm>
          <a:off x="7333233" y="5546088"/>
          <a:ext cx="202008" cy="577387"/>
        </a:xfrm>
        <a:custGeom>
          <a:avLst/>
          <a:gdLst/>
          <a:ahLst/>
          <a:cxnLst/>
          <a:rect l="0" t="0" r="0" b="0"/>
          <a:pathLst>
            <a:path>
              <a:moveTo>
                <a:pt x="0" y="577387"/>
              </a:moveTo>
              <a:lnTo>
                <a:pt x="101004" y="577387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18945" y="5819489"/>
        <a:ext cx="30585" cy="30585"/>
      </dsp:txXfrm>
    </dsp:sp>
    <dsp:sp modelId="{3B7EB781-A24F-4213-9B47-2D7A84A083DE}">
      <dsp:nvSpPr>
        <dsp:cNvPr id="0" name=""/>
        <dsp:cNvSpPr/>
      </dsp:nvSpPr>
      <dsp:spPr>
        <a:xfrm>
          <a:off x="6121181" y="5546088"/>
          <a:ext cx="202008" cy="5773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577387"/>
              </a:lnTo>
              <a:lnTo>
                <a:pt x="202008" y="57738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6892" y="5819489"/>
        <a:ext cx="30585" cy="30585"/>
      </dsp:txXfrm>
    </dsp:sp>
    <dsp:sp modelId="{1E4643AA-F178-474F-AB64-2CCAF8DD2E61}">
      <dsp:nvSpPr>
        <dsp:cNvPr id="0" name=""/>
        <dsp:cNvSpPr/>
      </dsp:nvSpPr>
      <dsp:spPr>
        <a:xfrm>
          <a:off x="7333233" y="4968700"/>
          <a:ext cx="202008" cy="19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92462"/>
              </a:lnTo>
              <a:lnTo>
                <a:pt x="202008" y="1924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27262" y="5057956"/>
        <a:ext cx="13950" cy="13950"/>
      </dsp:txXfrm>
    </dsp:sp>
    <dsp:sp modelId="{BE91C897-4270-46E7-B97B-4AABA5D74B6C}">
      <dsp:nvSpPr>
        <dsp:cNvPr id="0" name=""/>
        <dsp:cNvSpPr/>
      </dsp:nvSpPr>
      <dsp:spPr>
        <a:xfrm>
          <a:off x="7333233" y="4776237"/>
          <a:ext cx="202008" cy="192462"/>
        </a:xfrm>
        <a:custGeom>
          <a:avLst/>
          <a:gdLst/>
          <a:ahLst/>
          <a:cxnLst/>
          <a:rect l="0" t="0" r="0" b="0"/>
          <a:pathLst>
            <a:path>
              <a:moveTo>
                <a:pt x="0" y="192462"/>
              </a:moveTo>
              <a:lnTo>
                <a:pt x="101004" y="192462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427262" y="4865493"/>
        <a:ext cx="13950" cy="13950"/>
      </dsp:txXfrm>
    </dsp:sp>
    <dsp:sp modelId="{D7B0AE6D-ABFE-4DAA-B1C8-3CF8470967A1}">
      <dsp:nvSpPr>
        <dsp:cNvPr id="0" name=""/>
        <dsp:cNvSpPr/>
      </dsp:nvSpPr>
      <dsp:spPr>
        <a:xfrm>
          <a:off x="6121181" y="4968700"/>
          <a:ext cx="202008" cy="577387"/>
        </a:xfrm>
        <a:custGeom>
          <a:avLst/>
          <a:gdLst/>
          <a:ahLst/>
          <a:cxnLst/>
          <a:rect l="0" t="0" r="0" b="0"/>
          <a:pathLst>
            <a:path>
              <a:moveTo>
                <a:pt x="0" y="577387"/>
              </a:moveTo>
              <a:lnTo>
                <a:pt x="101004" y="577387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6892" y="5242101"/>
        <a:ext cx="30585" cy="30585"/>
      </dsp:txXfrm>
    </dsp:sp>
    <dsp:sp modelId="{C7D97BDB-7627-4525-A2B6-10F0FFA37713}">
      <dsp:nvSpPr>
        <dsp:cNvPr id="0" name=""/>
        <dsp:cNvSpPr/>
      </dsp:nvSpPr>
      <dsp:spPr>
        <a:xfrm>
          <a:off x="4909128" y="4006387"/>
          <a:ext cx="202008" cy="1539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539701"/>
              </a:lnTo>
              <a:lnTo>
                <a:pt x="202008" y="15397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4971310" y="4737415"/>
        <a:ext cx="77644" cy="77644"/>
      </dsp:txXfrm>
    </dsp:sp>
    <dsp:sp modelId="{A5965833-A2FE-41EC-95EE-E48574F40067}">
      <dsp:nvSpPr>
        <dsp:cNvPr id="0" name=""/>
        <dsp:cNvSpPr/>
      </dsp:nvSpPr>
      <dsp:spPr>
        <a:xfrm>
          <a:off x="6121181" y="4345592"/>
          <a:ext cx="2020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00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17135" y="4386262"/>
        <a:ext cx="10100" cy="10100"/>
      </dsp:txXfrm>
    </dsp:sp>
    <dsp:sp modelId="{3BE7D501-3DAF-46BE-B077-44F17A64493E}">
      <dsp:nvSpPr>
        <dsp:cNvPr id="0" name=""/>
        <dsp:cNvSpPr/>
      </dsp:nvSpPr>
      <dsp:spPr>
        <a:xfrm>
          <a:off x="4909128" y="4006387"/>
          <a:ext cx="202008" cy="38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384925"/>
              </a:lnTo>
              <a:lnTo>
                <a:pt x="202008" y="3849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4999264" y="4187982"/>
        <a:ext cx="21735" cy="21735"/>
      </dsp:txXfrm>
    </dsp:sp>
    <dsp:sp modelId="{D0899318-81C3-47DF-99E8-4F486C56DE2F}">
      <dsp:nvSpPr>
        <dsp:cNvPr id="0" name=""/>
        <dsp:cNvSpPr/>
      </dsp:nvSpPr>
      <dsp:spPr>
        <a:xfrm>
          <a:off x="6121181" y="2081761"/>
          <a:ext cx="202008" cy="1924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924626"/>
              </a:lnTo>
              <a:lnTo>
                <a:pt x="202008" y="19246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6173805" y="2995694"/>
        <a:ext cx="96759" cy="96759"/>
      </dsp:txXfrm>
    </dsp:sp>
    <dsp:sp modelId="{61BF8829-3EBA-4CED-9F17-5C017ACD5D5B}">
      <dsp:nvSpPr>
        <dsp:cNvPr id="0" name=""/>
        <dsp:cNvSpPr/>
      </dsp:nvSpPr>
      <dsp:spPr>
        <a:xfrm>
          <a:off x="6121181" y="2081761"/>
          <a:ext cx="202008" cy="1539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539701"/>
              </a:lnTo>
              <a:lnTo>
                <a:pt x="202008" y="15397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3363" y="2812789"/>
        <a:ext cx="77644" cy="77644"/>
      </dsp:txXfrm>
    </dsp:sp>
    <dsp:sp modelId="{9C082776-1824-4DF0-A899-AA6D0B1D5A3B}">
      <dsp:nvSpPr>
        <dsp:cNvPr id="0" name=""/>
        <dsp:cNvSpPr/>
      </dsp:nvSpPr>
      <dsp:spPr>
        <a:xfrm>
          <a:off x="6121181" y="2081761"/>
          <a:ext cx="202008" cy="1154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1154775"/>
              </a:lnTo>
              <a:lnTo>
                <a:pt x="202008" y="115477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2877" y="2629841"/>
        <a:ext cx="58615" cy="58615"/>
      </dsp:txXfrm>
    </dsp:sp>
    <dsp:sp modelId="{A31BB9A6-BAB3-46DB-8D62-622E6E313E42}">
      <dsp:nvSpPr>
        <dsp:cNvPr id="0" name=""/>
        <dsp:cNvSpPr/>
      </dsp:nvSpPr>
      <dsp:spPr>
        <a:xfrm>
          <a:off x="6121181" y="2081761"/>
          <a:ext cx="202008" cy="7698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769850"/>
              </a:lnTo>
              <a:lnTo>
                <a:pt x="202008" y="7698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2287" y="2446788"/>
        <a:ext cx="39795" cy="39795"/>
      </dsp:txXfrm>
    </dsp:sp>
    <dsp:sp modelId="{EF0590A1-5858-4CA0-8293-F05A1E84398B}">
      <dsp:nvSpPr>
        <dsp:cNvPr id="0" name=""/>
        <dsp:cNvSpPr/>
      </dsp:nvSpPr>
      <dsp:spPr>
        <a:xfrm>
          <a:off x="6121181" y="2081761"/>
          <a:ext cx="202008" cy="38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004" y="0"/>
              </a:lnTo>
              <a:lnTo>
                <a:pt x="101004" y="384925"/>
              </a:lnTo>
              <a:lnTo>
                <a:pt x="202008" y="3849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11317" y="2263355"/>
        <a:ext cx="21735" cy="21735"/>
      </dsp:txXfrm>
    </dsp:sp>
    <dsp:sp modelId="{972DF1E7-4908-452E-9340-B3DF31F5434B}">
      <dsp:nvSpPr>
        <dsp:cNvPr id="0" name=""/>
        <dsp:cNvSpPr/>
      </dsp:nvSpPr>
      <dsp:spPr>
        <a:xfrm>
          <a:off x="6121181" y="2036041"/>
          <a:ext cx="2020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008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17135" y="2076710"/>
        <a:ext cx="10100" cy="10100"/>
      </dsp:txXfrm>
    </dsp:sp>
    <dsp:sp modelId="{2EE2C931-9723-46B8-A70B-1FD5BC37A7A5}">
      <dsp:nvSpPr>
        <dsp:cNvPr id="0" name=""/>
        <dsp:cNvSpPr/>
      </dsp:nvSpPr>
      <dsp:spPr>
        <a:xfrm>
          <a:off x="6121181" y="1696835"/>
          <a:ext cx="202008" cy="384925"/>
        </a:xfrm>
        <a:custGeom>
          <a:avLst/>
          <a:gdLst/>
          <a:ahLst/>
          <a:cxnLst/>
          <a:rect l="0" t="0" r="0" b="0"/>
          <a:pathLst>
            <a:path>
              <a:moveTo>
                <a:pt x="0" y="384925"/>
              </a:moveTo>
              <a:lnTo>
                <a:pt x="101004" y="384925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11317" y="1878430"/>
        <a:ext cx="21735" cy="21735"/>
      </dsp:txXfrm>
    </dsp:sp>
    <dsp:sp modelId="{65CB56D6-48DD-402B-917C-7ED1E601C2B1}">
      <dsp:nvSpPr>
        <dsp:cNvPr id="0" name=""/>
        <dsp:cNvSpPr/>
      </dsp:nvSpPr>
      <dsp:spPr>
        <a:xfrm>
          <a:off x="6121181" y="1311910"/>
          <a:ext cx="202008" cy="769850"/>
        </a:xfrm>
        <a:custGeom>
          <a:avLst/>
          <a:gdLst/>
          <a:ahLst/>
          <a:cxnLst/>
          <a:rect l="0" t="0" r="0" b="0"/>
          <a:pathLst>
            <a:path>
              <a:moveTo>
                <a:pt x="0" y="769850"/>
              </a:moveTo>
              <a:lnTo>
                <a:pt x="101004" y="769850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202287" y="1676937"/>
        <a:ext cx="39795" cy="39795"/>
      </dsp:txXfrm>
    </dsp:sp>
    <dsp:sp modelId="{E6EB7A05-2EE6-4BD3-8257-F76FB4E438AB}">
      <dsp:nvSpPr>
        <dsp:cNvPr id="0" name=""/>
        <dsp:cNvSpPr/>
      </dsp:nvSpPr>
      <dsp:spPr>
        <a:xfrm>
          <a:off x="6121181" y="926985"/>
          <a:ext cx="202008" cy="1154775"/>
        </a:xfrm>
        <a:custGeom>
          <a:avLst/>
          <a:gdLst/>
          <a:ahLst/>
          <a:cxnLst/>
          <a:rect l="0" t="0" r="0" b="0"/>
          <a:pathLst>
            <a:path>
              <a:moveTo>
                <a:pt x="0" y="1154775"/>
              </a:moveTo>
              <a:lnTo>
                <a:pt x="101004" y="1154775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92877" y="1475065"/>
        <a:ext cx="58615" cy="58615"/>
      </dsp:txXfrm>
    </dsp:sp>
    <dsp:sp modelId="{080CE79A-07CD-419C-811A-974C83FCD9AC}">
      <dsp:nvSpPr>
        <dsp:cNvPr id="0" name=""/>
        <dsp:cNvSpPr/>
      </dsp:nvSpPr>
      <dsp:spPr>
        <a:xfrm>
          <a:off x="6121181" y="542059"/>
          <a:ext cx="202008" cy="1539701"/>
        </a:xfrm>
        <a:custGeom>
          <a:avLst/>
          <a:gdLst/>
          <a:ahLst/>
          <a:cxnLst/>
          <a:rect l="0" t="0" r="0" b="0"/>
          <a:pathLst>
            <a:path>
              <a:moveTo>
                <a:pt x="0" y="1539701"/>
              </a:moveTo>
              <a:lnTo>
                <a:pt x="101004" y="1539701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6183363" y="1273088"/>
        <a:ext cx="77644" cy="77644"/>
      </dsp:txXfrm>
    </dsp:sp>
    <dsp:sp modelId="{7411A612-FEE4-4B9A-8D2B-AFE56DDBB42D}">
      <dsp:nvSpPr>
        <dsp:cNvPr id="0" name=""/>
        <dsp:cNvSpPr/>
      </dsp:nvSpPr>
      <dsp:spPr>
        <a:xfrm>
          <a:off x="6121181" y="157134"/>
          <a:ext cx="202008" cy="1924626"/>
        </a:xfrm>
        <a:custGeom>
          <a:avLst/>
          <a:gdLst/>
          <a:ahLst/>
          <a:cxnLst/>
          <a:rect l="0" t="0" r="0" b="0"/>
          <a:pathLst>
            <a:path>
              <a:moveTo>
                <a:pt x="0" y="1924626"/>
              </a:moveTo>
              <a:lnTo>
                <a:pt x="101004" y="1924626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6173805" y="1071067"/>
        <a:ext cx="96759" cy="96759"/>
      </dsp:txXfrm>
    </dsp:sp>
    <dsp:sp modelId="{9968D7A7-3FA0-4C3C-8175-11C2D08CFB0C}">
      <dsp:nvSpPr>
        <dsp:cNvPr id="0" name=""/>
        <dsp:cNvSpPr/>
      </dsp:nvSpPr>
      <dsp:spPr>
        <a:xfrm>
          <a:off x="4909128" y="2081761"/>
          <a:ext cx="202008" cy="1924626"/>
        </a:xfrm>
        <a:custGeom>
          <a:avLst/>
          <a:gdLst/>
          <a:ahLst/>
          <a:cxnLst/>
          <a:rect l="0" t="0" r="0" b="0"/>
          <a:pathLst>
            <a:path>
              <a:moveTo>
                <a:pt x="0" y="1924626"/>
              </a:moveTo>
              <a:lnTo>
                <a:pt x="101004" y="1924626"/>
              </a:lnTo>
              <a:lnTo>
                <a:pt x="101004" y="0"/>
              </a:lnTo>
              <a:lnTo>
                <a:pt x="202008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4961752" y="2995694"/>
        <a:ext cx="96759" cy="96759"/>
      </dsp:txXfrm>
    </dsp:sp>
    <dsp:sp modelId="{5824283B-C541-49A7-BD35-4E050703B0A2}">
      <dsp:nvSpPr>
        <dsp:cNvPr id="0" name=""/>
        <dsp:cNvSpPr/>
      </dsp:nvSpPr>
      <dsp:spPr>
        <a:xfrm>
          <a:off x="3697075" y="3960667"/>
          <a:ext cx="2020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2008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793029" y="4001337"/>
        <a:ext cx="10100" cy="10100"/>
      </dsp:txXfrm>
    </dsp:sp>
    <dsp:sp modelId="{8E4C7F14-855E-4A40-B80D-082B93174BC6}">
      <dsp:nvSpPr>
        <dsp:cNvPr id="0" name=""/>
        <dsp:cNvSpPr/>
      </dsp:nvSpPr>
      <dsp:spPr>
        <a:xfrm rot="16200000">
          <a:off x="2732736" y="3852417"/>
          <a:ext cx="1620738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000" kern="1200" dirty="0" smtClean="0"/>
            <a:t>Login screen</a:t>
          </a:r>
          <a:endParaRPr lang="en-CA" sz="2000" kern="1200" dirty="0"/>
        </a:p>
      </dsp:txBody>
      <dsp:txXfrm>
        <a:off x="2732736" y="3852417"/>
        <a:ext cx="1620738" cy="307940"/>
      </dsp:txXfrm>
    </dsp:sp>
    <dsp:sp modelId="{3FCB789E-F2E4-447A-9D82-6B3F2333C254}">
      <dsp:nvSpPr>
        <dsp:cNvPr id="0" name=""/>
        <dsp:cNvSpPr/>
      </dsp:nvSpPr>
      <dsp:spPr>
        <a:xfrm>
          <a:off x="3899084" y="3852417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Home screen Patient</a:t>
          </a:r>
          <a:endParaRPr lang="en-CA" sz="1000" kern="1200" dirty="0"/>
        </a:p>
      </dsp:txBody>
      <dsp:txXfrm>
        <a:off x="3899084" y="3852417"/>
        <a:ext cx="1010043" cy="307940"/>
      </dsp:txXfrm>
    </dsp:sp>
    <dsp:sp modelId="{876270A4-2B30-4FCB-9A07-C58B634BD549}">
      <dsp:nvSpPr>
        <dsp:cNvPr id="0" name=""/>
        <dsp:cNvSpPr/>
      </dsp:nvSpPr>
      <dsp:spPr>
        <a:xfrm>
          <a:off x="5111137" y="1927790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ESAS </a:t>
          </a:r>
          <a:r>
            <a:rPr lang="en-CA" sz="1000" kern="1200" dirty="0" smtClean="0"/>
            <a:t>assessment</a:t>
          </a:r>
          <a:endParaRPr lang="en-CA" sz="1000" kern="1200" dirty="0"/>
        </a:p>
      </dsp:txBody>
      <dsp:txXfrm>
        <a:off x="5111137" y="1927790"/>
        <a:ext cx="1010043" cy="307940"/>
      </dsp:txXfrm>
    </dsp:sp>
    <dsp:sp modelId="{A8394DBD-2982-4948-94EC-A6727C9A3A98}">
      <dsp:nvSpPr>
        <dsp:cNvPr id="0" name=""/>
        <dsp:cNvSpPr/>
      </dsp:nvSpPr>
      <dsp:spPr>
        <a:xfrm>
          <a:off x="6323189" y="3164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Completed By</a:t>
          </a:r>
          <a:endParaRPr lang="en-CA" sz="1000" kern="1200" dirty="0"/>
        </a:p>
      </dsp:txBody>
      <dsp:txXfrm>
        <a:off x="6323189" y="3164"/>
        <a:ext cx="1010043" cy="307940"/>
      </dsp:txXfrm>
    </dsp:sp>
    <dsp:sp modelId="{42BE5D4E-DD35-4FCC-AC7C-E466BAF0F73E}">
      <dsp:nvSpPr>
        <dsp:cNvPr id="0" name=""/>
        <dsp:cNvSpPr/>
      </dsp:nvSpPr>
      <dsp:spPr>
        <a:xfrm>
          <a:off x="6323189" y="388089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Pain</a:t>
          </a:r>
        </a:p>
      </dsp:txBody>
      <dsp:txXfrm>
        <a:off x="6323189" y="388089"/>
        <a:ext cx="1010043" cy="307940"/>
      </dsp:txXfrm>
    </dsp:sp>
    <dsp:sp modelId="{C75E35BF-499E-44E1-B6C9-8E7C16C6678D}">
      <dsp:nvSpPr>
        <dsp:cNvPr id="0" name=""/>
        <dsp:cNvSpPr/>
      </dsp:nvSpPr>
      <dsp:spPr>
        <a:xfrm>
          <a:off x="6323189" y="773015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Tiredness</a:t>
          </a:r>
        </a:p>
      </dsp:txBody>
      <dsp:txXfrm>
        <a:off x="6323189" y="773015"/>
        <a:ext cx="1010043" cy="307940"/>
      </dsp:txXfrm>
    </dsp:sp>
    <dsp:sp modelId="{A32AD3A6-342D-4938-A3D2-1B75688CCE19}">
      <dsp:nvSpPr>
        <dsp:cNvPr id="0" name=""/>
        <dsp:cNvSpPr/>
      </dsp:nvSpPr>
      <dsp:spPr>
        <a:xfrm>
          <a:off x="6323189" y="1157940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Drowsiness</a:t>
          </a:r>
        </a:p>
      </dsp:txBody>
      <dsp:txXfrm>
        <a:off x="6323189" y="1157940"/>
        <a:ext cx="1010043" cy="307940"/>
      </dsp:txXfrm>
    </dsp:sp>
    <dsp:sp modelId="{441AF3C9-265F-4813-82FD-610F6AA723DA}">
      <dsp:nvSpPr>
        <dsp:cNvPr id="0" name=""/>
        <dsp:cNvSpPr/>
      </dsp:nvSpPr>
      <dsp:spPr>
        <a:xfrm>
          <a:off x="6323189" y="1542865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Nausea</a:t>
          </a:r>
        </a:p>
      </dsp:txBody>
      <dsp:txXfrm>
        <a:off x="6323189" y="1542865"/>
        <a:ext cx="1010043" cy="307940"/>
      </dsp:txXfrm>
    </dsp:sp>
    <dsp:sp modelId="{540FFACD-8F6F-44F8-A15F-FDC226C231CE}">
      <dsp:nvSpPr>
        <dsp:cNvPr id="0" name=""/>
        <dsp:cNvSpPr/>
      </dsp:nvSpPr>
      <dsp:spPr>
        <a:xfrm>
          <a:off x="6323189" y="1927790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Lack of Appetite</a:t>
          </a:r>
          <a:endParaRPr lang="en-CA" sz="1000" kern="1200" dirty="0"/>
        </a:p>
      </dsp:txBody>
      <dsp:txXfrm>
        <a:off x="6323189" y="1927790"/>
        <a:ext cx="1010043" cy="307940"/>
      </dsp:txXfrm>
    </dsp:sp>
    <dsp:sp modelId="{C9C7D8D3-9911-4D14-8426-26AE1E3F5BF9}">
      <dsp:nvSpPr>
        <dsp:cNvPr id="0" name=""/>
        <dsp:cNvSpPr/>
      </dsp:nvSpPr>
      <dsp:spPr>
        <a:xfrm>
          <a:off x="6323189" y="2312716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Shortness of Breath</a:t>
          </a:r>
        </a:p>
      </dsp:txBody>
      <dsp:txXfrm>
        <a:off x="6323189" y="2312716"/>
        <a:ext cx="1010043" cy="307940"/>
      </dsp:txXfrm>
    </dsp:sp>
    <dsp:sp modelId="{859AEC17-D459-4805-A1A8-567DA29E62E1}">
      <dsp:nvSpPr>
        <dsp:cNvPr id="0" name=""/>
        <dsp:cNvSpPr/>
      </dsp:nvSpPr>
      <dsp:spPr>
        <a:xfrm>
          <a:off x="6323189" y="2697641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Depression</a:t>
          </a:r>
        </a:p>
      </dsp:txBody>
      <dsp:txXfrm>
        <a:off x="6323189" y="2697641"/>
        <a:ext cx="1010043" cy="307940"/>
      </dsp:txXfrm>
    </dsp:sp>
    <dsp:sp modelId="{D04643DF-EA92-4C6B-AFBD-A7FDFE979B64}">
      <dsp:nvSpPr>
        <dsp:cNvPr id="0" name=""/>
        <dsp:cNvSpPr/>
      </dsp:nvSpPr>
      <dsp:spPr>
        <a:xfrm>
          <a:off x="6323189" y="3082566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Wellbeing</a:t>
          </a:r>
        </a:p>
      </dsp:txBody>
      <dsp:txXfrm>
        <a:off x="6323189" y="3082566"/>
        <a:ext cx="1010043" cy="307940"/>
      </dsp:txXfrm>
    </dsp:sp>
    <dsp:sp modelId="{209ACFA2-3BBE-4B39-A89B-BBD6D597654C}">
      <dsp:nvSpPr>
        <dsp:cNvPr id="0" name=""/>
        <dsp:cNvSpPr/>
      </dsp:nvSpPr>
      <dsp:spPr>
        <a:xfrm>
          <a:off x="6323189" y="3467492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Anxiety</a:t>
          </a:r>
        </a:p>
      </dsp:txBody>
      <dsp:txXfrm>
        <a:off x="6323189" y="3467492"/>
        <a:ext cx="1010043" cy="307940"/>
      </dsp:txXfrm>
    </dsp:sp>
    <dsp:sp modelId="{FAE44399-FF03-4874-AA4C-894FB6DE200A}">
      <dsp:nvSpPr>
        <dsp:cNvPr id="0" name=""/>
        <dsp:cNvSpPr/>
      </dsp:nvSpPr>
      <dsp:spPr>
        <a:xfrm>
          <a:off x="6323189" y="3852417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Other Problem</a:t>
          </a:r>
          <a:endParaRPr lang="en-CA" sz="1000" kern="1200" dirty="0"/>
        </a:p>
      </dsp:txBody>
      <dsp:txXfrm>
        <a:off x="6323189" y="3852417"/>
        <a:ext cx="1010043" cy="307940"/>
      </dsp:txXfrm>
    </dsp:sp>
    <dsp:sp modelId="{4485FEE1-3275-438F-9D7D-4A723896362D}">
      <dsp:nvSpPr>
        <dsp:cNvPr id="0" name=""/>
        <dsp:cNvSpPr/>
      </dsp:nvSpPr>
      <dsp:spPr>
        <a:xfrm>
          <a:off x="5111137" y="4237342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PRFS assessment</a:t>
          </a:r>
          <a:endParaRPr lang="en-CA" sz="1000" kern="1200" dirty="0"/>
        </a:p>
      </dsp:txBody>
      <dsp:txXfrm>
        <a:off x="5111137" y="4237342"/>
        <a:ext cx="1010043" cy="307940"/>
      </dsp:txXfrm>
    </dsp:sp>
    <dsp:sp modelId="{3C2B4A9B-979C-4184-9E05-7BDE915C3E97}">
      <dsp:nvSpPr>
        <dsp:cNvPr id="0" name=""/>
        <dsp:cNvSpPr/>
      </dsp:nvSpPr>
      <dsp:spPr>
        <a:xfrm>
          <a:off x="6323189" y="4237342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Activities &amp; Function</a:t>
          </a:r>
          <a:endParaRPr lang="en-CA" sz="1000" kern="1200" dirty="0"/>
        </a:p>
      </dsp:txBody>
      <dsp:txXfrm>
        <a:off x="6323189" y="4237342"/>
        <a:ext cx="1010043" cy="307940"/>
      </dsp:txXfrm>
    </dsp:sp>
    <dsp:sp modelId="{916D9A5C-335C-44FA-BC96-9CDCCF8BAC16}">
      <dsp:nvSpPr>
        <dsp:cNvPr id="0" name=""/>
        <dsp:cNvSpPr/>
      </dsp:nvSpPr>
      <dsp:spPr>
        <a:xfrm>
          <a:off x="5111137" y="5392118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Track </a:t>
          </a:r>
          <a:r>
            <a:rPr lang="en-CA" sz="1000" kern="1200" dirty="0" smtClean="0"/>
            <a:t>symptoms</a:t>
          </a:r>
          <a:endParaRPr lang="en-CA" sz="1000" kern="1200" dirty="0"/>
        </a:p>
      </dsp:txBody>
      <dsp:txXfrm>
        <a:off x="5111137" y="5392118"/>
        <a:ext cx="1010043" cy="307940"/>
      </dsp:txXfrm>
    </dsp:sp>
    <dsp:sp modelId="{DB1C6343-1DF1-4439-B5F8-B2DC605ED3F2}">
      <dsp:nvSpPr>
        <dsp:cNvPr id="0" name=""/>
        <dsp:cNvSpPr/>
      </dsp:nvSpPr>
      <dsp:spPr>
        <a:xfrm>
          <a:off x="6323189" y="4814730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PRFS reports</a:t>
          </a:r>
          <a:endParaRPr lang="en-CA" sz="1000" kern="1200" dirty="0"/>
        </a:p>
      </dsp:txBody>
      <dsp:txXfrm>
        <a:off x="6323189" y="4814730"/>
        <a:ext cx="1010043" cy="307940"/>
      </dsp:txXfrm>
    </dsp:sp>
    <dsp:sp modelId="{B5D14FEC-71A9-4749-A903-69C628EBF491}">
      <dsp:nvSpPr>
        <dsp:cNvPr id="0" name=""/>
        <dsp:cNvSpPr/>
      </dsp:nvSpPr>
      <dsp:spPr>
        <a:xfrm>
          <a:off x="7535242" y="4622267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Recorded activity rating</a:t>
          </a:r>
          <a:endParaRPr lang="en-CA" sz="1000" kern="1200" dirty="0"/>
        </a:p>
      </dsp:txBody>
      <dsp:txXfrm>
        <a:off x="7535242" y="4622267"/>
        <a:ext cx="1010043" cy="307940"/>
      </dsp:txXfrm>
    </dsp:sp>
    <dsp:sp modelId="{385C8AD0-1C67-4156-B68C-DC1E07B9CFAA}">
      <dsp:nvSpPr>
        <dsp:cNvPr id="0" name=""/>
        <dsp:cNvSpPr/>
      </dsp:nvSpPr>
      <dsp:spPr>
        <a:xfrm>
          <a:off x="7535242" y="5007193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Select date</a:t>
          </a:r>
          <a:endParaRPr lang="en-CA" sz="1000" kern="1200" dirty="0"/>
        </a:p>
      </dsp:txBody>
      <dsp:txXfrm>
        <a:off x="7535242" y="5007193"/>
        <a:ext cx="1010043" cy="307940"/>
      </dsp:txXfrm>
    </dsp:sp>
    <dsp:sp modelId="{94D85BD7-B634-4290-A838-74F962723DDA}">
      <dsp:nvSpPr>
        <dsp:cNvPr id="0" name=""/>
        <dsp:cNvSpPr/>
      </dsp:nvSpPr>
      <dsp:spPr>
        <a:xfrm>
          <a:off x="6323189" y="5969506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ESAS reports</a:t>
          </a:r>
          <a:endParaRPr lang="en-CA" sz="1000" kern="1200" dirty="0"/>
        </a:p>
      </dsp:txBody>
      <dsp:txXfrm>
        <a:off x="6323189" y="5969506"/>
        <a:ext cx="1010043" cy="307940"/>
      </dsp:txXfrm>
    </dsp:sp>
    <dsp:sp modelId="{61EE5D33-BE02-4A94-9496-EC94CB99E3ED}">
      <dsp:nvSpPr>
        <dsp:cNvPr id="0" name=""/>
        <dsp:cNvSpPr/>
      </dsp:nvSpPr>
      <dsp:spPr>
        <a:xfrm>
          <a:off x="7535242" y="5392118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Intensity trends</a:t>
          </a:r>
          <a:endParaRPr lang="en-CA" sz="1000" kern="1200" dirty="0"/>
        </a:p>
      </dsp:txBody>
      <dsp:txXfrm>
        <a:off x="7535242" y="5392118"/>
        <a:ext cx="1010043" cy="307940"/>
      </dsp:txXfrm>
    </dsp:sp>
    <dsp:sp modelId="{5FC16762-BECC-4D86-89A1-ECEB1166AB40}">
      <dsp:nvSpPr>
        <dsp:cNvPr id="0" name=""/>
        <dsp:cNvSpPr/>
      </dsp:nvSpPr>
      <dsp:spPr>
        <a:xfrm>
          <a:off x="7535242" y="5777043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Total intensity</a:t>
          </a:r>
          <a:endParaRPr lang="en-CA" sz="1000" kern="1200" dirty="0"/>
        </a:p>
      </dsp:txBody>
      <dsp:txXfrm>
        <a:off x="7535242" y="5777043"/>
        <a:ext cx="1010043" cy="307940"/>
      </dsp:txXfrm>
    </dsp:sp>
    <dsp:sp modelId="{51C97D7B-04E5-469A-9ED7-83E73FEAD532}">
      <dsp:nvSpPr>
        <dsp:cNvPr id="0" name=""/>
        <dsp:cNvSpPr/>
      </dsp:nvSpPr>
      <dsp:spPr>
        <a:xfrm>
          <a:off x="7535242" y="6161969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Select symptom</a:t>
          </a:r>
          <a:endParaRPr lang="en-CA" sz="1000" kern="1200" dirty="0"/>
        </a:p>
      </dsp:txBody>
      <dsp:txXfrm>
        <a:off x="7535242" y="6161969"/>
        <a:ext cx="1010043" cy="307940"/>
      </dsp:txXfrm>
    </dsp:sp>
    <dsp:sp modelId="{795D6AAF-3D1D-43D1-AC5F-24232DB9AFE2}">
      <dsp:nvSpPr>
        <dsp:cNvPr id="0" name=""/>
        <dsp:cNvSpPr/>
      </dsp:nvSpPr>
      <dsp:spPr>
        <a:xfrm>
          <a:off x="7535242" y="6546894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Select date</a:t>
          </a:r>
          <a:endParaRPr lang="en-CA" sz="1000" kern="1200" dirty="0"/>
        </a:p>
      </dsp:txBody>
      <dsp:txXfrm>
        <a:off x="7535242" y="6546894"/>
        <a:ext cx="1010043" cy="307940"/>
      </dsp:txXfrm>
    </dsp:sp>
    <dsp:sp modelId="{548AD406-B0ED-49E7-AF8A-E2A9AE87AF3E}">
      <dsp:nvSpPr>
        <dsp:cNvPr id="0" name=""/>
        <dsp:cNvSpPr/>
      </dsp:nvSpPr>
      <dsp:spPr>
        <a:xfrm>
          <a:off x="5111137" y="5777043"/>
          <a:ext cx="1010043" cy="307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000" kern="1200" dirty="0" smtClean="0"/>
            <a:t>Leave a comment</a:t>
          </a:r>
          <a:endParaRPr lang="en-CA" sz="1000" kern="1200" dirty="0"/>
        </a:p>
      </dsp:txBody>
      <dsp:txXfrm>
        <a:off x="5111137" y="5777043"/>
        <a:ext cx="1010043" cy="307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60416-5244-4C43-9AF4-C5C61BD61B84}">
      <dsp:nvSpPr>
        <dsp:cNvPr id="0" name=""/>
        <dsp:cNvSpPr/>
      </dsp:nvSpPr>
      <dsp:spPr>
        <a:xfrm>
          <a:off x="6618720" y="3428999"/>
          <a:ext cx="854780" cy="1628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7390" y="0"/>
              </a:lnTo>
              <a:lnTo>
                <a:pt x="427390" y="1628774"/>
              </a:lnTo>
              <a:lnTo>
                <a:pt x="854780" y="16287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7000125" y="4197400"/>
        <a:ext cx="91972" cy="91972"/>
      </dsp:txXfrm>
    </dsp:sp>
    <dsp:sp modelId="{58DFE7AA-552F-4A54-A07B-F701522E6294}">
      <dsp:nvSpPr>
        <dsp:cNvPr id="0" name=""/>
        <dsp:cNvSpPr/>
      </dsp:nvSpPr>
      <dsp:spPr>
        <a:xfrm>
          <a:off x="6618720" y="3383279"/>
          <a:ext cx="8547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4780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7024741" y="3407629"/>
        <a:ext cx="42739" cy="42739"/>
      </dsp:txXfrm>
    </dsp:sp>
    <dsp:sp modelId="{6A6EFEF2-13D1-4D03-A9E8-46F822D90AD2}">
      <dsp:nvSpPr>
        <dsp:cNvPr id="0" name=""/>
        <dsp:cNvSpPr/>
      </dsp:nvSpPr>
      <dsp:spPr>
        <a:xfrm>
          <a:off x="6618720" y="1800224"/>
          <a:ext cx="854780" cy="1628774"/>
        </a:xfrm>
        <a:custGeom>
          <a:avLst/>
          <a:gdLst/>
          <a:ahLst/>
          <a:cxnLst/>
          <a:rect l="0" t="0" r="0" b="0"/>
          <a:pathLst>
            <a:path>
              <a:moveTo>
                <a:pt x="0" y="1628774"/>
              </a:moveTo>
              <a:lnTo>
                <a:pt x="427390" y="1628774"/>
              </a:lnTo>
              <a:lnTo>
                <a:pt x="427390" y="0"/>
              </a:lnTo>
              <a:lnTo>
                <a:pt x="854780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600" kern="1200"/>
        </a:p>
      </dsp:txBody>
      <dsp:txXfrm>
        <a:off x="7000125" y="2568625"/>
        <a:ext cx="91972" cy="91972"/>
      </dsp:txXfrm>
    </dsp:sp>
    <dsp:sp modelId="{14BED388-4E72-45B7-88DE-098EFF17F821}">
      <dsp:nvSpPr>
        <dsp:cNvPr id="0" name=""/>
        <dsp:cNvSpPr/>
      </dsp:nvSpPr>
      <dsp:spPr>
        <a:xfrm>
          <a:off x="1490034" y="3383279"/>
          <a:ext cx="8547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4780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1896055" y="3407629"/>
        <a:ext cx="42739" cy="42739"/>
      </dsp:txXfrm>
    </dsp:sp>
    <dsp:sp modelId="{8E4C7F14-855E-4A40-B80D-082B93174BC6}">
      <dsp:nvSpPr>
        <dsp:cNvPr id="0" name=""/>
        <dsp:cNvSpPr/>
      </dsp:nvSpPr>
      <dsp:spPr>
        <a:xfrm rot="16200000">
          <a:off x="-2590474" y="2777489"/>
          <a:ext cx="6857999" cy="130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6500" kern="1200" dirty="0" smtClean="0"/>
            <a:t>Login screen</a:t>
          </a:r>
          <a:endParaRPr lang="en-CA" sz="6500" kern="1200" dirty="0"/>
        </a:p>
      </dsp:txBody>
      <dsp:txXfrm>
        <a:off x="-2590474" y="2777489"/>
        <a:ext cx="6857999" cy="1303019"/>
      </dsp:txXfrm>
    </dsp:sp>
    <dsp:sp modelId="{005C7804-AD13-41FC-ACEE-A065E0E6BBEE}">
      <dsp:nvSpPr>
        <dsp:cNvPr id="0" name=""/>
        <dsp:cNvSpPr/>
      </dsp:nvSpPr>
      <dsp:spPr>
        <a:xfrm>
          <a:off x="2344815" y="2777489"/>
          <a:ext cx="4273904" cy="130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400" kern="1200" dirty="0" smtClean="0"/>
            <a:t>Home screen HC Professional</a:t>
          </a:r>
          <a:endParaRPr lang="en-CA" sz="4400" kern="1200" dirty="0"/>
        </a:p>
      </dsp:txBody>
      <dsp:txXfrm>
        <a:off x="2344815" y="2777489"/>
        <a:ext cx="4273904" cy="1303019"/>
      </dsp:txXfrm>
    </dsp:sp>
    <dsp:sp modelId="{A54290EF-DE87-4239-8923-ECE586107082}">
      <dsp:nvSpPr>
        <dsp:cNvPr id="0" name=""/>
        <dsp:cNvSpPr/>
      </dsp:nvSpPr>
      <dsp:spPr>
        <a:xfrm>
          <a:off x="7473501" y="1148714"/>
          <a:ext cx="4273904" cy="130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400" kern="1200" dirty="0" smtClean="0"/>
            <a:t>Patient lookup </a:t>
          </a:r>
          <a:endParaRPr lang="en-CA" sz="4400" kern="1200" dirty="0"/>
        </a:p>
      </dsp:txBody>
      <dsp:txXfrm>
        <a:off x="7473501" y="1148714"/>
        <a:ext cx="4273904" cy="1303019"/>
      </dsp:txXfrm>
    </dsp:sp>
    <dsp:sp modelId="{73D34FE5-FAFC-467E-8910-0EF94AD3A551}">
      <dsp:nvSpPr>
        <dsp:cNvPr id="0" name=""/>
        <dsp:cNvSpPr/>
      </dsp:nvSpPr>
      <dsp:spPr>
        <a:xfrm>
          <a:off x="7473501" y="2777489"/>
          <a:ext cx="4273904" cy="130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400" kern="1200" dirty="0" smtClean="0"/>
            <a:t>Add new patient</a:t>
          </a:r>
          <a:endParaRPr lang="en-CA" sz="4400" kern="1200" dirty="0"/>
        </a:p>
      </dsp:txBody>
      <dsp:txXfrm>
        <a:off x="7473501" y="2777489"/>
        <a:ext cx="4273904" cy="1303019"/>
      </dsp:txXfrm>
    </dsp:sp>
    <dsp:sp modelId="{D6655E9A-F1A8-43F8-92F3-A837C0D12A3D}">
      <dsp:nvSpPr>
        <dsp:cNvPr id="0" name=""/>
        <dsp:cNvSpPr/>
      </dsp:nvSpPr>
      <dsp:spPr>
        <a:xfrm>
          <a:off x="7473501" y="4406264"/>
          <a:ext cx="4273904" cy="1303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4400" kern="1200" dirty="0" smtClean="0"/>
            <a:t>Patient archive</a:t>
          </a:r>
          <a:endParaRPr lang="en-CA" sz="4400" kern="1200" dirty="0"/>
        </a:p>
      </dsp:txBody>
      <dsp:txXfrm>
        <a:off x="7473501" y="4406264"/>
        <a:ext cx="4273904" cy="130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87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48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25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70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07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430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44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7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410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194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94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68439-5D9F-452A-AE47-42BFA8FF7168}" type="datetimeFigureOut">
              <a:rPr lang="en-CA" smtClean="0"/>
              <a:t>2014-10-07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DCA2-9307-4821-9793-92826A3B640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9127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05966624"/>
              </p:ext>
            </p:extLst>
          </p:nvPr>
        </p:nvGraphicFramePr>
        <p:xfrm>
          <a:off x="107324" y="1"/>
          <a:ext cx="1193442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907097" y="1333657"/>
            <a:ext cx="900508" cy="274655"/>
            <a:chOff x="4976651" y="4453327"/>
            <a:chExt cx="900508" cy="274655"/>
          </a:xfrm>
        </p:grpSpPr>
        <p:sp>
          <p:nvSpPr>
            <p:cNvPr id="11" name="Rectangle 10"/>
            <p:cNvSpPr/>
            <p:nvPr/>
          </p:nvSpPr>
          <p:spPr>
            <a:xfrm>
              <a:off x="4976651" y="4453327"/>
              <a:ext cx="900508" cy="27465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4976651" y="4453327"/>
              <a:ext cx="900508" cy="274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900" kern="1200" dirty="0" smtClean="0"/>
                <a:t>Logout</a:t>
              </a:r>
              <a:endParaRPr lang="en-CA" sz="9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07097" y="1720876"/>
            <a:ext cx="900508" cy="274655"/>
            <a:chOff x="4976651" y="4840546"/>
            <a:chExt cx="900508" cy="274655"/>
          </a:xfrm>
        </p:grpSpPr>
        <p:sp>
          <p:nvSpPr>
            <p:cNvPr id="9" name="Rectangle 8"/>
            <p:cNvSpPr/>
            <p:nvPr/>
          </p:nvSpPr>
          <p:spPr>
            <a:xfrm>
              <a:off x="4976651" y="4840546"/>
              <a:ext cx="900508" cy="27465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4976651" y="4840546"/>
              <a:ext cx="900508" cy="274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900" kern="1200" dirty="0" smtClean="0"/>
                <a:t>Settings</a:t>
              </a:r>
              <a:endParaRPr lang="en-CA" sz="900" kern="1200" dirty="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-2883794" y="-1044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 smtClean="0"/>
              <a:t>Process Flow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111839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9"/>
          </a:xfrm>
        </p:spPr>
      </p:pic>
    </p:spTree>
    <p:extLst>
      <p:ext uri="{BB962C8B-B14F-4D97-AF65-F5344CB8AC3E}">
        <p14:creationId xmlns:p14="http://schemas.microsoft.com/office/powerpoint/2010/main" val="34596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9"/>
          </a:xfrm>
        </p:spPr>
      </p:pic>
    </p:spTree>
    <p:extLst>
      <p:ext uri="{BB962C8B-B14F-4D97-AF65-F5344CB8AC3E}">
        <p14:creationId xmlns:p14="http://schemas.microsoft.com/office/powerpoint/2010/main" val="15118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8"/>
          </a:xfrm>
        </p:spPr>
      </p:pic>
    </p:spTree>
    <p:extLst>
      <p:ext uri="{BB962C8B-B14F-4D97-AF65-F5344CB8AC3E}">
        <p14:creationId xmlns:p14="http://schemas.microsoft.com/office/powerpoint/2010/main" val="49337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8"/>
          </a:xfrm>
        </p:spPr>
      </p:pic>
    </p:spTree>
    <p:extLst>
      <p:ext uri="{BB962C8B-B14F-4D97-AF65-F5344CB8AC3E}">
        <p14:creationId xmlns:p14="http://schemas.microsoft.com/office/powerpoint/2010/main" val="37867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8"/>
          </a:xfrm>
        </p:spPr>
      </p:pic>
    </p:spTree>
    <p:extLst>
      <p:ext uri="{BB962C8B-B14F-4D97-AF65-F5344CB8AC3E}">
        <p14:creationId xmlns:p14="http://schemas.microsoft.com/office/powerpoint/2010/main" val="20040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8"/>
          </a:xfrm>
        </p:spPr>
      </p:pic>
    </p:spTree>
    <p:extLst>
      <p:ext uri="{BB962C8B-B14F-4D97-AF65-F5344CB8AC3E}">
        <p14:creationId xmlns:p14="http://schemas.microsoft.com/office/powerpoint/2010/main" val="41581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8"/>
          </a:xfrm>
        </p:spPr>
      </p:pic>
    </p:spTree>
    <p:extLst>
      <p:ext uri="{BB962C8B-B14F-4D97-AF65-F5344CB8AC3E}">
        <p14:creationId xmlns:p14="http://schemas.microsoft.com/office/powerpoint/2010/main" val="4248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56550821"/>
              </p:ext>
            </p:extLst>
          </p:nvPr>
        </p:nvGraphicFramePr>
        <p:xfrm>
          <a:off x="107324" y="1"/>
          <a:ext cx="1193442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907097" y="1333657"/>
            <a:ext cx="900508" cy="274655"/>
            <a:chOff x="4976651" y="4453327"/>
            <a:chExt cx="900508" cy="274655"/>
          </a:xfrm>
        </p:grpSpPr>
        <p:sp>
          <p:nvSpPr>
            <p:cNvPr id="11" name="Rectangle 10"/>
            <p:cNvSpPr/>
            <p:nvPr/>
          </p:nvSpPr>
          <p:spPr>
            <a:xfrm>
              <a:off x="4976651" y="4453327"/>
              <a:ext cx="900508" cy="27465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4976651" y="4453327"/>
              <a:ext cx="900508" cy="274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900" kern="1200" dirty="0" smtClean="0"/>
                <a:t>Logout</a:t>
              </a:r>
              <a:endParaRPr lang="en-CA" sz="9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07097" y="1720876"/>
            <a:ext cx="900508" cy="274655"/>
            <a:chOff x="4976651" y="4840546"/>
            <a:chExt cx="900508" cy="274655"/>
          </a:xfrm>
        </p:grpSpPr>
        <p:sp>
          <p:nvSpPr>
            <p:cNvPr id="9" name="Rectangle 8"/>
            <p:cNvSpPr/>
            <p:nvPr/>
          </p:nvSpPr>
          <p:spPr>
            <a:xfrm>
              <a:off x="4976651" y="4840546"/>
              <a:ext cx="900508" cy="27465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4976651" y="4840546"/>
              <a:ext cx="900508" cy="2746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900" kern="1200" dirty="0" smtClean="0"/>
                <a:t>Settings</a:t>
              </a:r>
              <a:endParaRPr lang="en-CA" sz="900" kern="1200" dirty="0"/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-1001986" y="-3237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 smtClean="0"/>
              <a:t>Doctor Process Flow</a:t>
            </a:r>
            <a:endParaRPr lang="en-CA" sz="4400" dirty="0"/>
          </a:p>
        </p:txBody>
      </p:sp>
    </p:spTree>
    <p:extLst>
      <p:ext uri="{BB962C8B-B14F-4D97-AF65-F5344CB8AC3E}">
        <p14:creationId xmlns:p14="http://schemas.microsoft.com/office/powerpoint/2010/main" val="8798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49" cy="6857998"/>
          </a:xfrm>
        </p:spPr>
      </p:pic>
    </p:spTree>
    <p:extLst>
      <p:ext uri="{BB962C8B-B14F-4D97-AF65-F5344CB8AC3E}">
        <p14:creationId xmlns:p14="http://schemas.microsoft.com/office/powerpoint/2010/main" val="100431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49" cy="6857997"/>
          </a:xfrm>
        </p:spPr>
      </p:pic>
    </p:spTree>
    <p:extLst>
      <p:ext uri="{BB962C8B-B14F-4D97-AF65-F5344CB8AC3E}">
        <p14:creationId xmlns:p14="http://schemas.microsoft.com/office/powerpoint/2010/main" val="2973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2756764"/>
              </p:ext>
            </p:extLst>
          </p:nvPr>
        </p:nvGraphicFramePr>
        <p:xfrm>
          <a:off x="107324" y="1"/>
          <a:ext cx="11934422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Patient Process Flow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67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14501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29922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17652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19473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13315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2" cy="6857999"/>
          </a:xfrm>
        </p:spPr>
      </p:pic>
    </p:spTree>
    <p:extLst>
      <p:ext uri="{BB962C8B-B14F-4D97-AF65-F5344CB8AC3E}">
        <p14:creationId xmlns:p14="http://schemas.microsoft.com/office/powerpoint/2010/main" val="15698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7999"/>
          </a:xfrm>
        </p:spPr>
      </p:pic>
    </p:spTree>
    <p:extLst>
      <p:ext uri="{BB962C8B-B14F-4D97-AF65-F5344CB8AC3E}">
        <p14:creationId xmlns:p14="http://schemas.microsoft.com/office/powerpoint/2010/main" val="5088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138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Patient Process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Carter</dc:creator>
  <cp:lastModifiedBy>Paul Carter</cp:lastModifiedBy>
  <cp:revision>14</cp:revision>
  <dcterms:created xsi:type="dcterms:W3CDTF">2014-10-04T07:50:59Z</dcterms:created>
  <dcterms:modified xsi:type="dcterms:W3CDTF">2014-10-07T21:27:29Z</dcterms:modified>
</cp:coreProperties>
</file>